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7" autoAdjust="0"/>
    <p:restoredTop sz="94660"/>
  </p:normalViewPr>
  <p:slideViewPr>
    <p:cSldViewPr snapToGrid="0">
      <p:cViewPr varScale="1">
        <p:scale>
          <a:sx n="86" d="100"/>
          <a:sy n="86" d="100"/>
        </p:scale>
        <p:origin x="84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C0E62D8-2AF4-BF75-7EC4-B391F364B7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EA2A7E6-9DF2-CDA5-A510-C40AED4374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C5F9C2E-F8C8-10A6-58EA-BE60CB79E4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A2469-A01A-4942-8163-6F2B4326772D}" type="datetimeFigureOut">
              <a:rPr lang="fr-FR" smtClean="0"/>
              <a:t>30/10/2024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C051AD0-A730-B292-7D09-07F06377F2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D3AD9D5-2F47-6226-2DD4-4A0F68361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9DCD3-B774-4CB5-B484-AA397AFAA9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160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AA12B6-5B7B-09F0-43BB-138A791E42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843596A-2486-8E34-5CF5-68726E597B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5819258-A72F-97E0-72F3-5DCA5351B8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A2469-A01A-4942-8163-6F2B4326772D}" type="datetimeFigureOut">
              <a:rPr lang="fr-FR" smtClean="0"/>
              <a:t>30/10/2024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0743E3E-1E83-81E7-FE88-FA7F12E78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F457E4B-BF62-E50A-4F6E-FCCAFD1BDE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9DCD3-B774-4CB5-B484-AA397AFAA9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3234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CAB957AF-BA4C-CA7B-17EE-0CFE7D5F89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E5EB41B-F4C3-0A0B-0D23-632E7C4B32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79118B2-C61B-6CC1-4071-B3AD016EA8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A2469-A01A-4942-8163-6F2B4326772D}" type="datetimeFigureOut">
              <a:rPr lang="fr-FR" smtClean="0"/>
              <a:t>30/10/2024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2635E1B-4114-E729-F8C8-43B45BC0D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3CC2CC2-3EE7-5C24-FDA7-C55F5777B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9DCD3-B774-4CB5-B484-AA397AFAA9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0198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78E9023-F0C3-BA18-609B-A7EF42C391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2DEED8B-11B9-D7DB-EDA1-8C25A714C8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B198D01-EF31-33FF-F531-FB9350B64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A2469-A01A-4942-8163-6F2B4326772D}" type="datetimeFigureOut">
              <a:rPr lang="fr-FR" smtClean="0"/>
              <a:t>30/10/2024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42CA584-58BD-A980-F650-08AAD6DC87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6D811FF-0321-4973-3475-C9DF556A5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9DCD3-B774-4CB5-B484-AA397AFAA9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9169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1E3CACF-3C6C-887E-4A88-FCE852595A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A7A077B-504E-2218-CDB0-66A7EB2376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3B43A5A-E83E-95C8-FDED-C22184A59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A2469-A01A-4942-8163-6F2B4326772D}" type="datetimeFigureOut">
              <a:rPr lang="fr-FR" smtClean="0"/>
              <a:t>30/10/2024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D223925-9751-21CA-B129-D11CCD375D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6E8F3EC-4828-BAAC-61CC-1DB7F9616D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9DCD3-B774-4CB5-B484-AA397AFAA9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214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DEDCBA0-ABE7-BF9B-2AF1-8FEDF9AB92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4EAD162-27B9-0771-BA55-15130159AE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8173C37-37D7-2E12-8E91-AE723F795D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722233A-5234-64E4-E7DF-8287C95C94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A2469-A01A-4942-8163-6F2B4326772D}" type="datetimeFigureOut">
              <a:rPr lang="fr-FR" smtClean="0"/>
              <a:t>30/10/2024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1E85034-CA5D-CB43-B30B-B8E28D84F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2B7960D-C78B-A057-B7C1-773F2A3504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9DCD3-B774-4CB5-B484-AA397AFAA9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3088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6AFDD69-55BD-E5DF-353F-F5BF33C739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01D8040-1771-1830-C463-B02419C599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E9E7B79-4036-1478-7B3C-AD4BC9775E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D0DF47C-C1A5-7D4A-0C41-E58E3BBB55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43B92BB3-96D2-9217-654B-C587006D3B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E832D8AA-F4B6-9269-B9E3-103B24634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A2469-A01A-4942-8163-6F2B4326772D}" type="datetimeFigureOut">
              <a:rPr lang="fr-FR" smtClean="0"/>
              <a:t>30/10/2024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6F4E884F-C2EF-5674-40D3-C4FF6FF42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568850AD-CDD2-9E02-60A9-908F4015F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9DCD3-B774-4CB5-B484-AA397AFAA9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9665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67CA7D9-ACE7-EE63-ABC5-993F5873E3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87501BD-6CB8-1789-DC4B-E1EAAD90F8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A2469-A01A-4942-8163-6F2B4326772D}" type="datetimeFigureOut">
              <a:rPr lang="fr-FR" smtClean="0"/>
              <a:t>30/10/2024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AF28DD0-2B70-74E3-8700-D9D16B06F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41A8D45-9741-A003-818F-5D4431F69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9DCD3-B774-4CB5-B484-AA397AFAA9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1344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5EEC7619-5BCA-2358-28A4-A91D327678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A2469-A01A-4942-8163-6F2B4326772D}" type="datetimeFigureOut">
              <a:rPr lang="fr-FR" smtClean="0"/>
              <a:t>30/10/2024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EEB03F34-837D-1761-79F3-AAC1518FC7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FC6AE4A-0A80-5381-9E24-90806D437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9DCD3-B774-4CB5-B484-AA397AFAA9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6922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0783FA-EFF8-7A57-ECEE-A653FE8C06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FF2E042-D53D-B213-0829-1B32DA73FD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F716407-7C81-BC10-5624-C85370F67F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E1EBFBE-DB0B-B5BE-B2BB-FBCFBA39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A2469-A01A-4942-8163-6F2B4326772D}" type="datetimeFigureOut">
              <a:rPr lang="fr-FR" smtClean="0"/>
              <a:t>30/10/2024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50C2087-4D4B-AFC3-CA2A-0641D536A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F5D33E0-4D54-E49C-29B0-1AA9A2F5D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9DCD3-B774-4CB5-B484-AA397AFAA9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7764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5E7B803-0B61-C8FE-0FD0-A7A5834B1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ECE95DAE-5506-35D2-358F-1836840E6A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AAF1DB0-1347-D5F6-011E-9BE9887562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5A68FC9-F087-6C0A-EE30-BC4EED8A4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A2469-A01A-4942-8163-6F2B4326772D}" type="datetimeFigureOut">
              <a:rPr lang="fr-FR" smtClean="0"/>
              <a:t>30/10/2024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870ABA7-E0C6-7169-8D5C-950186FAA9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980BF36-FB45-E4BF-C47E-34EB323DE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9DCD3-B774-4CB5-B484-AA397AFAA9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4859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86DA6C1C-F4CF-04EC-C1D9-3E36A2C6EC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73587B5-40B7-4732-5F8E-B13C7A9634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74C3337-7876-E235-ECE3-2BD6694E69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4A2469-A01A-4942-8163-6F2B4326772D}" type="datetimeFigureOut">
              <a:rPr lang="fr-FR" smtClean="0"/>
              <a:t>30/10/2024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BB7A0BB-3E27-9133-1973-1F78D4C69E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C404820-861A-A95D-53FD-3541FD186F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49DCD3-B774-4CB5-B484-AA397AFAA9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4430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2302341-998A-3DEE-9940-797D2A63E29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Petit test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BB1C06B-F4BC-AD4C-4494-C1F0E2A183B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/>
              <a:t>OKKKKKKK</a:t>
            </a:r>
          </a:p>
        </p:txBody>
      </p:sp>
    </p:spTree>
    <p:extLst>
      <p:ext uri="{BB962C8B-B14F-4D97-AF65-F5344CB8AC3E}">
        <p14:creationId xmlns:p14="http://schemas.microsoft.com/office/powerpoint/2010/main" val="90990519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Application>Microsoft Office PowerPoint</Application>
  <PresentationFormat>Grand écran</PresentationFormat>
  <Paragraphs>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Petit test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Patrice Delpy</dc:creator>
  <cp:lastModifiedBy>Patrice Delpy</cp:lastModifiedBy>
  <cp:revision>1</cp:revision>
  <dcterms:created xsi:type="dcterms:W3CDTF">2024-10-30T20:14:52Z</dcterms:created>
  <dcterms:modified xsi:type="dcterms:W3CDTF">2024-10-30T20:15:16Z</dcterms:modified>
</cp:coreProperties>
</file>