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125" d="100"/>
          <a:sy n="125" d="100"/>
        </p:scale>
        <p:origin x="30" y="-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B71F-CCDA-4E66-B78B-79F3AD6DC06C}" type="datetimeFigureOut">
              <a:rPr lang="fr-FR" smtClean="0"/>
              <a:t>10/06/2023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ABCD-D30C-4D14-B52E-8843B1B5B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838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B71F-CCDA-4E66-B78B-79F3AD6DC06C}" type="datetimeFigureOut">
              <a:rPr lang="fr-FR" smtClean="0"/>
              <a:t>10/06/2023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ABCD-D30C-4D14-B52E-8843B1B5B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85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B71F-CCDA-4E66-B78B-79F3AD6DC06C}" type="datetimeFigureOut">
              <a:rPr lang="fr-FR" smtClean="0"/>
              <a:t>10/06/2023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ABCD-D30C-4D14-B52E-8843B1B5B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30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B71F-CCDA-4E66-B78B-79F3AD6DC06C}" type="datetimeFigureOut">
              <a:rPr lang="fr-FR" smtClean="0"/>
              <a:t>10/06/2023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ABCD-D30C-4D14-B52E-8843B1B5B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12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B71F-CCDA-4E66-B78B-79F3AD6DC06C}" type="datetimeFigureOut">
              <a:rPr lang="fr-FR" smtClean="0"/>
              <a:t>10/06/2023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ABCD-D30C-4D14-B52E-8843B1B5B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73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B71F-CCDA-4E66-B78B-79F3AD6DC06C}" type="datetimeFigureOut">
              <a:rPr lang="fr-FR" smtClean="0"/>
              <a:t>10/06/2023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ABCD-D30C-4D14-B52E-8843B1B5B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29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B71F-CCDA-4E66-B78B-79F3AD6DC06C}" type="datetimeFigureOut">
              <a:rPr lang="fr-FR" smtClean="0"/>
              <a:t>10/06/2023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ABCD-D30C-4D14-B52E-8843B1B5B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77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B71F-CCDA-4E66-B78B-79F3AD6DC06C}" type="datetimeFigureOut">
              <a:rPr lang="fr-FR" smtClean="0"/>
              <a:t>10/06/2023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ABCD-D30C-4D14-B52E-8843B1B5B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397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B71F-CCDA-4E66-B78B-79F3AD6DC06C}" type="datetimeFigureOut">
              <a:rPr lang="fr-FR" smtClean="0"/>
              <a:t>10/06/2023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ABCD-D30C-4D14-B52E-8843B1B5B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185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B71F-CCDA-4E66-B78B-79F3AD6DC06C}" type="datetimeFigureOut">
              <a:rPr lang="fr-FR" smtClean="0"/>
              <a:t>10/06/2023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ABCD-D30C-4D14-B52E-8843B1B5B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736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B71F-CCDA-4E66-B78B-79F3AD6DC06C}" type="datetimeFigureOut">
              <a:rPr lang="fr-FR" smtClean="0"/>
              <a:t>10/06/2023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ABCD-D30C-4D14-B52E-8843B1B5B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15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8B71F-CCDA-4E66-B78B-79F3AD6DC06C}" type="datetimeFigureOut">
              <a:rPr lang="fr-FR" smtClean="0"/>
              <a:t>10/06/2023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5ABCD-D30C-4D14-B52E-8843B1B5B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351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yahoo.com/news/semiconductor-shares-rise-alongside-rally-115927848.html" TargetMode="External"/><Relationship Id="rId2" Type="http://schemas.openxmlformats.org/officeDocument/2006/relationships/hyperlink" Target="https://finance.yahoo.com/news/semiconductor-corporations-nasdaq-stocks-recent-133721017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vestors.com/news/technology/on-stock-onsemi-outpacing-rivals-in-silicon-carbide-chips/?src=A00220" TargetMode="External"/><Relationship Id="rId5" Type="http://schemas.openxmlformats.org/officeDocument/2006/relationships/hyperlink" Target="https://finance.yahoo.com/news/heres-much-youd-invested-1000-123006246.html" TargetMode="External"/><Relationship Id="rId4" Type="http://schemas.openxmlformats.org/officeDocument/2006/relationships/hyperlink" Target="https://finance.yahoo.com/news/czech-ministry-proposes-investment-aid-093155329.htm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162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714" y="1652809"/>
            <a:ext cx="7228571" cy="3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26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238" y="81381"/>
            <a:ext cx="5809524" cy="6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39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333" y="433762"/>
            <a:ext cx="7133333" cy="5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61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762" y="957571"/>
            <a:ext cx="7390476" cy="494285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216799"/>
            <a:ext cx="7419048" cy="1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66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66" y="62333"/>
            <a:ext cx="10466667" cy="6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60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4476" y="-699572"/>
            <a:ext cx="15180952" cy="8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42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24" y="-532905"/>
            <a:ext cx="11780952" cy="79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04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047" y="157571"/>
            <a:ext cx="7361905" cy="6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64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>
                <a:hlinkClick r:id="rId2"/>
              </a:rPr>
              <a:t>https://finance.yahoo.com/news/semiconductor-corporations-nasdaq-stocks-recent-133721017.html</a:t>
            </a:r>
            <a:endParaRPr lang="fr-FR" dirty="0" smtClean="0"/>
          </a:p>
          <a:p>
            <a:r>
              <a:rPr lang="fr-FR" dirty="0" smtClean="0">
                <a:hlinkClick r:id="rId3"/>
              </a:rPr>
              <a:t>https://finance.yahoo.com/news/semiconductor-shares-rise-alongside-rally-115927848.html</a:t>
            </a:r>
            <a:endParaRPr lang="fr-FR" dirty="0" smtClean="0"/>
          </a:p>
          <a:p>
            <a:r>
              <a:rPr lang="fr-FR" dirty="0" smtClean="0">
                <a:hlinkClick r:id="rId4"/>
              </a:rPr>
              <a:t>https://finance.yahoo.com/news/czech-ministry-proposes-investment-aid-093155329.html</a:t>
            </a:r>
            <a:endParaRPr lang="fr-FR" dirty="0" smtClean="0"/>
          </a:p>
          <a:p>
            <a:r>
              <a:rPr lang="fr-FR" dirty="0" smtClean="0">
                <a:hlinkClick r:id="rId5"/>
              </a:rPr>
              <a:t>https://finance.yahoo.com/news/heres-much-youd-invested-1000-123006246.html</a:t>
            </a:r>
            <a:endParaRPr lang="fr-FR" dirty="0" smtClean="0"/>
          </a:p>
          <a:p>
            <a:r>
              <a:rPr lang="fr-FR" dirty="0" smtClean="0">
                <a:hlinkClick r:id="rId6"/>
              </a:rPr>
              <a:t>https://www.investors.com/news/technology/on-stock-onsemi-outpacing-rivals-in-silicon-carbide-chips/?src=A00220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8034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8289" y="1825625"/>
            <a:ext cx="701542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68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132" y="2225972"/>
            <a:ext cx="6961905" cy="220952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683000" y="5029200"/>
            <a:ext cx="269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Source : </a:t>
            </a:r>
            <a:r>
              <a:rPr lang="fr-FR" dirty="0" err="1" smtClean="0"/>
              <a:t>noe</a:t>
            </a:r>
            <a:r>
              <a:rPr lang="fr-FR" dirty="0" smtClean="0"/>
              <a:t> d’information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664" y="1838836"/>
            <a:ext cx="4828571" cy="817142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871663" y="5800725"/>
            <a:ext cx="56214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Curieux: les salaires aux US sont plus bas qu’en France ???</a:t>
            </a:r>
          </a:p>
          <a:p>
            <a:endParaRPr lang="fr-FR" dirty="0"/>
          </a:p>
          <a:p>
            <a:r>
              <a:rPr lang="fr-FR" dirty="0" smtClean="0"/>
              <a:t>MCC : </a:t>
            </a:r>
            <a:r>
              <a:rPr lang="fr-FR" dirty="0" err="1" smtClean="0"/>
              <a:t>san</a:t>
            </a:r>
            <a:r>
              <a:rPr lang="fr-FR" dirty="0" smtClean="0"/>
              <a:t> José / santa </a:t>
            </a:r>
            <a:r>
              <a:rPr lang="fr-FR" dirty="0" err="1" smtClean="0"/>
              <a:t>clara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3078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476" y="2652809"/>
            <a:ext cx="8819048" cy="1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8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3564" y="1825625"/>
            <a:ext cx="634487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61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095" y="2224238"/>
            <a:ext cx="8923809" cy="2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56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571" y="900428"/>
            <a:ext cx="8742857" cy="5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40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190" y="1186143"/>
            <a:ext cx="9247619" cy="4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28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857" y="2776619"/>
            <a:ext cx="8714286" cy="1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952" y="1109952"/>
            <a:ext cx="8838095" cy="4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8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428" y="1352809"/>
            <a:ext cx="8857143" cy="4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06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619" y="1762333"/>
            <a:ext cx="9104762" cy="3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5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000" y="2962333"/>
            <a:ext cx="8600000" cy="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70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Coût :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600K par an</a:t>
            </a:r>
          </a:p>
          <a:p>
            <a:endParaRPr lang="fr-FR" dirty="0"/>
          </a:p>
          <a:p>
            <a:r>
              <a:rPr lang="fr-FR" dirty="0" smtClean="0"/>
              <a:t>CIR </a:t>
            </a: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666" y="2405190"/>
            <a:ext cx="8866667" cy="204761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775" y="4486314"/>
            <a:ext cx="7923809" cy="82857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014" y="5708002"/>
            <a:ext cx="8761905" cy="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03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666" y="1229000"/>
            <a:ext cx="8666667" cy="4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65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Rachat d’action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https://www.onsemi.com/company/news-media/press-announcements/en/onsemi-exceeds-fourth-quarter-expectations-and-announces-3-billion-share-repurchase-program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67140"/>
            <a:ext cx="10800000" cy="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67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Concurrence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7419" y="1750606"/>
            <a:ext cx="6780952" cy="27714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657" y="4909213"/>
            <a:ext cx="6885714" cy="168571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651101" y="4647870"/>
            <a:ext cx="5346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Pour rappel, les RH </a:t>
            </a:r>
            <a:r>
              <a:rPr lang="fr-FR" dirty="0" err="1" smtClean="0">
                <a:solidFill>
                  <a:srgbClr val="FF0000"/>
                </a:solidFill>
              </a:rPr>
              <a:t>europes</a:t>
            </a:r>
            <a:r>
              <a:rPr lang="fr-FR" dirty="0" smtClean="0">
                <a:solidFill>
                  <a:srgbClr val="FF0000"/>
                </a:solidFill>
              </a:rPr>
              <a:t> ont reconnues des erreurs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863905" y="4353886"/>
            <a:ext cx="661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Il y a bien eu des départs mais le nombre réel est 5 salariés chez NXP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86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Recrutement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2190" y="3411722"/>
            <a:ext cx="9447619" cy="122857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000" y="-375762"/>
            <a:ext cx="6000000" cy="760952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9333" y="1119476"/>
            <a:ext cx="6933333" cy="4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92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619" y="500428"/>
            <a:ext cx="6104762" cy="58571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0720" y="3816628"/>
            <a:ext cx="2084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 28 Novembre 2022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2126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RPS – action de la direction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622" y="3804744"/>
            <a:ext cx="8819048" cy="20571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45767" y="3244334"/>
            <a:ext cx="1700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31 Janvier 2022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0627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05062"/>
            <a:ext cx="8952381" cy="66666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619" y="281381"/>
            <a:ext cx="3904762" cy="629523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905" y="2290905"/>
            <a:ext cx="7076190" cy="2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868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92</Words>
  <Application>Microsoft Office PowerPoint</Application>
  <PresentationFormat>Grand écran</PresentationFormat>
  <Paragraphs>22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Coût :</vt:lpstr>
      <vt:lpstr>Rachat d’action</vt:lpstr>
      <vt:lpstr>Concurrence</vt:lpstr>
      <vt:lpstr>Recrutement</vt:lpstr>
      <vt:lpstr>Présentation PowerPoint</vt:lpstr>
      <vt:lpstr>RPS – action de la direction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Patrice</dc:creator>
  <cp:lastModifiedBy>Patrice</cp:lastModifiedBy>
  <cp:revision>22</cp:revision>
  <dcterms:created xsi:type="dcterms:W3CDTF">2023-06-10T16:14:39Z</dcterms:created>
  <dcterms:modified xsi:type="dcterms:W3CDTF">2023-06-10T21:35:42Z</dcterms:modified>
</cp:coreProperties>
</file>