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3FF55-BB15-5179-026F-1B3DC3249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12876B-036C-B391-9758-C61DCCE4A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BC8DCB-7CD0-CC61-67A4-8469E940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87A38-9BEF-F970-7388-0DECAF3D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8C7F4F-3208-177F-7791-F253F1C6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A21ED-E9C2-A086-DC09-08BD6AEE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77EACC-B949-6ADD-4974-88BF63C0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BA519-AC58-D95F-54A7-6CD42296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E1119-3AEE-11D9-E01C-97A93B6F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60F03-859C-3134-413C-FE3DC2D4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8D991B-C4D9-D582-E861-389419833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D46352-6D08-56ED-35EE-5DE037DFC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BCCD5-0700-DCEF-BEA4-1C0D474B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BCF51-BBF8-E7E1-3ED5-30EE98EE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5F0D71-78E2-A968-96B7-D0F681D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F962C-1011-A140-21D1-518901D9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50BB0-5D44-30AC-FA0E-F6275CE3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93CA36-9D58-BDE6-7D7E-4396CC3F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1E409D-CF6A-1E38-5A8E-5130C640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86DB2-1B6D-53D2-ACD9-DA9E267A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3CAB8-3B78-5441-607C-077127BE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39627A-E505-71C1-325E-7D8BEA9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48E6E-411F-9744-8084-4A03B260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8B909-801F-AACC-3D95-680589BF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0B2E5F-3B97-BD73-70E7-14F954BA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4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A622A-CC49-35A3-2581-B4DB66E0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A7B3B-0117-548D-DC39-00CF83E09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EE56E-6AB4-5C2E-FB59-3FE97269F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6F6114-BCF8-E8E3-5669-A89090E8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60BF7-9A1A-44B3-C787-6B1A4C64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F4525-161F-3ACE-22D5-5C052B12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0DE3C-392E-87B0-22F7-2BADF2A6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99622A-0571-F370-D104-22031B8EF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1E7C3E-C56E-0630-6CEA-B1C4BAE56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26B3CD-82B5-A5E5-94E7-A8BDFD11F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E091CC-DEA4-6600-2546-335B6C769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93D5B5-055E-5977-88C7-55484C2D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4FB48B-021E-6F14-538A-29C8D0A8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0CB5A9-45EB-1917-361D-3C4EE447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5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4F9A3-E2AA-CB12-D7D6-823D149F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8B91BB-DF1C-7AC9-F599-7FAE6565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96AF77-4402-5A98-EE73-4D28C4D1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8D2AF7-CC73-0E22-C7D4-55B81ABA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40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1B2ECD-8EC7-339D-22E9-9F154AB2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631B17-3391-2B4B-0BD2-D392D4C0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D90032-EA71-5770-29F8-2B93BE5C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6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EE479-A27B-C122-713F-3772A624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DDCFA-5062-CE2F-071B-69CA5B9D3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8BE581-5DBE-5C57-77B3-C06C967BA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D2E9F-602C-EC49-C999-864B4A29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3A1A65-72B8-8F0D-8AC9-5E109297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98C49C-C456-1B71-7D78-1C85A9EE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C1142-1216-BDDD-07ED-C4DD9EDF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ED4D1F-35A7-4D10-780B-6CB75D03F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5D4CDC-3EAE-2F74-DDA8-A250A776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997685-019C-45F1-0D74-38C594B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56E212-B5E3-B702-1F3A-BD097C5B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C00DAE-A28F-EC4D-560B-1AEB026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7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E79C9C-9FE9-22D4-683B-E6863CAC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0A8231-E628-B8E2-AAAB-0D67E6F2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4747E-E35D-BF76-5A37-5332DE9AC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216D-1C30-4641-8AAC-1E96E5D738A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A4E3A-A2AC-2AF4-26FA-BE1749B6D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302C0-8EC9-7BD7-ADCB-CF6FD283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EAEF-4AAB-4C1C-8AAC-D7287CFA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1AE2E-C9DB-F087-F2B5-757AEAE40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009BC1-90E1-53E9-4361-922474B22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F34936-E486-C206-D8DD-0BC48706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6" y="0"/>
            <a:ext cx="3905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2F11D-681B-F083-1AEE-79E507A2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17D84-8B42-8D8C-5B9F-09F3DFC1E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Quand la cuisine parallèle hésite entre noir et blanc...">
            <a:extLst>
              <a:ext uri="{FF2B5EF4-FFF2-40B4-BE49-F238E27FC236}">
                <a16:creationId xmlns:a16="http://schemas.microsoft.com/office/drawing/2014/main" id="{92B183B1-57D0-8426-6F4A-DFB8A2B5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100263"/>
            <a:ext cx="4000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6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71029-2E92-FAAD-EB48-E92C1FF2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003A5-1FD6-E0EC-3A84-55F6E7E4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Full view">
            <a:extLst>
              <a:ext uri="{FF2B5EF4-FFF2-40B4-BE49-F238E27FC236}">
                <a16:creationId xmlns:a16="http://schemas.microsoft.com/office/drawing/2014/main" id="{A55901CE-3334-0D3D-6906-69B6D976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3859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9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C764A-B82F-94FE-DC3C-D0D6C9C9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7C90F-5762-9CCD-006E-D44A9F01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Full view">
            <a:extLst>
              <a:ext uri="{FF2B5EF4-FFF2-40B4-BE49-F238E27FC236}">
                <a16:creationId xmlns:a16="http://schemas.microsoft.com/office/drawing/2014/main" id="{6C7E87D9-C317-6709-3A4B-453F2957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0EA70-1CB5-B5C8-5801-3C1087B3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DAF01C-8386-9A45-263A-60145594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Full view">
            <a:extLst>
              <a:ext uri="{FF2B5EF4-FFF2-40B4-BE49-F238E27FC236}">
                <a16:creationId xmlns:a16="http://schemas.microsoft.com/office/drawing/2014/main" id="{A5FD03A1-E105-068C-6F3C-F818E32D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0"/>
            <a:ext cx="5502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5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16ED7-58F6-3892-B90A-2CE73175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14003-CA62-84B4-1F4E-609A5AD2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Full view">
            <a:extLst>
              <a:ext uri="{FF2B5EF4-FFF2-40B4-BE49-F238E27FC236}">
                <a16:creationId xmlns:a16="http://schemas.microsoft.com/office/drawing/2014/main" id="{6FB36A4F-008D-9BCD-5D02-5FA27518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4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7A086-7073-8DF4-B70A-F2FF0F58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F3F1E-7584-E8F2-4EA0-32E8D383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Full view">
            <a:extLst>
              <a:ext uri="{FF2B5EF4-FFF2-40B4-BE49-F238E27FC236}">
                <a16:creationId xmlns:a16="http://schemas.microsoft.com/office/drawing/2014/main" id="{86658971-C26E-1117-28CA-A91D5804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0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69EDD-5856-C9FF-91B7-63EDF1A4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42158-D4C7-5237-CAB5-E8129646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Full view">
            <a:extLst>
              <a:ext uri="{FF2B5EF4-FFF2-40B4-BE49-F238E27FC236}">
                <a16:creationId xmlns:a16="http://schemas.microsoft.com/office/drawing/2014/main" id="{754304FC-3B9E-C976-3700-9C655D63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0"/>
            <a:ext cx="4598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6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5FF5D-92E4-87F8-F5D5-5FCE4275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65F9D-DEA0-DBCD-D47A-25F8EA5E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Full view">
            <a:extLst>
              <a:ext uri="{FF2B5EF4-FFF2-40B4-BE49-F238E27FC236}">
                <a16:creationId xmlns:a16="http://schemas.microsoft.com/office/drawing/2014/main" id="{1C419FDA-F61B-FB28-5E93-AC944E88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0"/>
            <a:ext cx="5122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E0871-F45E-56E2-ECB3-1C17E5C7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22F60-469F-3998-8B93-DC8F0AC4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6D5422C-F7ED-080A-5F9A-9B56BEF1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5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C804C-DE88-2440-ED46-B768DACF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156F9-BC0D-387B-4D85-9F40C5C4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Full view">
            <a:extLst>
              <a:ext uri="{FF2B5EF4-FFF2-40B4-BE49-F238E27FC236}">
                <a16:creationId xmlns:a16="http://schemas.microsoft.com/office/drawing/2014/main" id="{7C285CF5-9D15-45E6-716F-6E1FE63C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3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5661D-C80D-8CC0-6D25-A33FBDED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E6F7BE-7DF8-FD2F-1F7A-873F2881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22889-A173-9730-33C5-3430AC84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0"/>
            <a:ext cx="4576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5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2EA9B-21ED-7BD9-F4A6-D37D8975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BC3E09-2E03-3FD5-026D-89108B343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94" y="1825625"/>
            <a:ext cx="29376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3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A1A86-05E2-0780-8507-2C3B22DB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A437D-D7D4-C31C-AF71-1867A866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FBFA56-2632-A228-65D8-D16987B6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10" y="1333315"/>
            <a:ext cx="3194695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8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44D51-31E1-3B6F-1089-83893B3B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A39A9-486D-AD76-17CA-EC67D734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ull view">
            <a:extLst>
              <a:ext uri="{FF2B5EF4-FFF2-40B4-BE49-F238E27FC236}">
                <a16:creationId xmlns:a16="http://schemas.microsoft.com/office/drawing/2014/main" id="{AA5DEC58-4660-196C-EB0F-411375F3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0"/>
            <a:ext cx="4538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3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49103-DE76-1776-ECD2-31F65D2A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2CC54-18BE-1B07-77E9-538D2C6B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09999C-B2CC-342F-D9EB-220B402D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511"/>
            <a:ext cx="6484202" cy="53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11461-766F-75F9-2509-23978AA5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95685-2033-7DEF-FC63-4329A176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es notes graphiques rehaussent la petite cuisine en couloir">
            <a:extLst>
              <a:ext uri="{FF2B5EF4-FFF2-40B4-BE49-F238E27FC236}">
                <a16:creationId xmlns:a16="http://schemas.microsoft.com/office/drawing/2014/main" id="{6A1EC880-0509-1317-62EA-A026E36C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28625"/>
            <a:ext cx="40005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C1A6F-820A-755A-410C-72FAEE2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B67289-2348-1A50-D78D-A427220C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Même dans une cuisine étroite, les meubles s'installent en miroir">
            <a:extLst>
              <a:ext uri="{FF2B5EF4-FFF2-40B4-BE49-F238E27FC236}">
                <a16:creationId xmlns:a16="http://schemas.microsoft.com/office/drawing/2014/main" id="{89223D8C-707A-8919-42D7-9A2C1421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100263"/>
            <a:ext cx="4000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8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88148-772E-A9A8-E3A0-4F8674A8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007A3-A608-5F29-09D3-6C7C42B5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Jouer la carte du chromatique dans la cuisine">
            <a:extLst>
              <a:ext uri="{FF2B5EF4-FFF2-40B4-BE49-F238E27FC236}">
                <a16:creationId xmlns:a16="http://schemas.microsoft.com/office/drawing/2014/main" id="{FA071E3C-3172-2441-B1C6-2FC34C7B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0955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86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Grand écran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Patrice Delpy</dc:creator>
  <cp:lastModifiedBy>Patrice Delpy</cp:lastModifiedBy>
  <cp:revision>1</cp:revision>
  <dcterms:created xsi:type="dcterms:W3CDTF">2024-11-20T20:26:00Z</dcterms:created>
  <dcterms:modified xsi:type="dcterms:W3CDTF">2024-11-20T20:53:47Z</dcterms:modified>
</cp:coreProperties>
</file>