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0" r:id="rId2"/>
  </p:sldIdLst>
  <p:sldSz cx="6858000" cy="9906000" type="A4"/>
  <p:notesSz cx="6858000" cy="9144000"/>
  <p:defaultTextStyle>
    <a:defPPr>
      <a:defRPr lang="fr-FR"/>
    </a:defPPr>
    <a:lvl1pPr marL="0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419938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A57"/>
    <a:srgbClr val="00C5B9"/>
    <a:srgbClr val="373B46"/>
    <a:srgbClr val="1C7DC1"/>
    <a:srgbClr val="404040"/>
    <a:srgbClr val="E6E6E6"/>
    <a:srgbClr val="ACCD26"/>
    <a:srgbClr val="03933C"/>
    <a:srgbClr val="30322A"/>
    <a:srgbClr val="3235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2280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-5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57371-C124-4EEE-9F68-1F667A6CAA03}" type="datetimeFigureOut">
              <a:rPr lang="fr-MA" smtClean="0"/>
              <a:t>19/06/2020</a:t>
            </a:fld>
            <a:endParaRPr lang="f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3BE3D-230D-40C3-8D7A-1D79C01EB355}" type="slidenum">
              <a:rPr lang="fr-MA" smtClean="0"/>
              <a:t>‹#›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32634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Cvexemple.com © Tous droits réservés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23BE3D-230D-40C3-8D7A-1D79C01EB355}" type="slidenum">
              <a:rPr lang="fr-MA" smtClean="0"/>
              <a:t>1</a:t>
            </a:fld>
            <a:endParaRPr lang="fr-MA"/>
          </a:p>
        </p:txBody>
      </p:sp>
    </p:spTree>
    <p:extLst>
      <p:ext uri="{BB962C8B-B14F-4D97-AF65-F5344CB8AC3E}">
        <p14:creationId xmlns:p14="http://schemas.microsoft.com/office/powerpoint/2010/main" val="3028338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3077282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1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3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2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7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1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6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419" y="619126"/>
            <a:ext cx="1276350" cy="131736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369" y="619126"/>
            <a:ext cx="3714750" cy="131736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1"/>
          </a:xfrm>
        </p:spPr>
        <p:txBody>
          <a:bodyPr anchor="t"/>
          <a:lstStyle>
            <a:lvl1pPr algn="l">
              <a:defRPr sz="3627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589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2pPr>
            <a:lvl3pPr marL="829178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3pPr>
            <a:lvl4pPr marL="1243767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35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294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7534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12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671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369" y="3602392"/>
            <a:ext cx="2495550" cy="10190338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4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3219" y="3602392"/>
            <a:ext cx="2495550" cy="10190338"/>
          </a:xfrm>
        </p:spPr>
        <p:txBody>
          <a:bodyPr/>
          <a:lstStyle>
            <a:lvl1pPr>
              <a:defRPr sz="2539"/>
            </a:lvl1pPr>
            <a:lvl2pPr>
              <a:defRPr sz="2176"/>
            </a:lvl2pPr>
            <a:lvl3pPr>
              <a:defRPr sz="1814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89" indent="0">
              <a:buNone/>
              <a:defRPr sz="1814" b="1"/>
            </a:lvl2pPr>
            <a:lvl3pPr marL="829178" indent="0">
              <a:buNone/>
              <a:defRPr sz="1632" b="1"/>
            </a:lvl3pPr>
            <a:lvl4pPr marL="1243767" indent="0">
              <a:buNone/>
              <a:defRPr sz="1451" b="1"/>
            </a:lvl4pPr>
            <a:lvl5pPr marL="1658356" indent="0">
              <a:buNone/>
              <a:defRPr sz="1451" b="1"/>
            </a:lvl5pPr>
            <a:lvl6pPr marL="2072945" indent="0">
              <a:buNone/>
              <a:defRPr sz="1451" b="1"/>
            </a:lvl6pPr>
            <a:lvl7pPr marL="2487534" indent="0">
              <a:buNone/>
              <a:defRPr sz="1451" b="1"/>
            </a:lvl7pPr>
            <a:lvl8pPr marL="2902123" indent="0">
              <a:buNone/>
              <a:defRPr sz="1451" b="1"/>
            </a:lvl8pPr>
            <a:lvl9pPr marL="3316712" indent="0">
              <a:buNone/>
              <a:defRPr sz="145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176"/>
            </a:lvl1pPr>
            <a:lvl2pPr>
              <a:defRPr sz="1814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176" b="1"/>
            </a:lvl1pPr>
            <a:lvl2pPr marL="414589" indent="0">
              <a:buNone/>
              <a:defRPr sz="1814" b="1"/>
            </a:lvl2pPr>
            <a:lvl3pPr marL="829178" indent="0">
              <a:buNone/>
              <a:defRPr sz="1632" b="1"/>
            </a:lvl3pPr>
            <a:lvl4pPr marL="1243767" indent="0">
              <a:buNone/>
              <a:defRPr sz="1451" b="1"/>
            </a:lvl4pPr>
            <a:lvl5pPr marL="1658356" indent="0">
              <a:buNone/>
              <a:defRPr sz="1451" b="1"/>
            </a:lvl5pPr>
            <a:lvl6pPr marL="2072945" indent="0">
              <a:buNone/>
              <a:defRPr sz="1451" b="1"/>
            </a:lvl6pPr>
            <a:lvl7pPr marL="2487534" indent="0">
              <a:buNone/>
              <a:defRPr sz="1451" b="1"/>
            </a:lvl7pPr>
            <a:lvl8pPr marL="2902123" indent="0">
              <a:buNone/>
              <a:defRPr sz="1451" b="1"/>
            </a:lvl8pPr>
            <a:lvl9pPr marL="3316712" indent="0">
              <a:buNone/>
              <a:defRPr sz="145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1" cy="5707416"/>
          </a:xfrm>
        </p:spPr>
        <p:txBody>
          <a:bodyPr/>
          <a:lstStyle>
            <a:lvl1pPr>
              <a:defRPr sz="2176"/>
            </a:lvl1pPr>
            <a:lvl2pPr>
              <a:defRPr sz="1814"/>
            </a:lvl2pPr>
            <a:lvl3pPr>
              <a:defRPr sz="1632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6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2" cy="8454496"/>
          </a:xfrm>
        </p:spPr>
        <p:txBody>
          <a:bodyPr/>
          <a:lstStyle>
            <a:lvl1pPr>
              <a:defRPr sz="2902"/>
            </a:lvl1pPr>
            <a:lvl2pPr>
              <a:defRPr sz="2539"/>
            </a:lvl2pPr>
            <a:lvl3pPr>
              <a:defRPr sz="2176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270"/>
            </a:lvl1pPr>
            <a:lvl2pPr marL="414589" indent="0">
              <a:buNone/>
              <a:defRPr sz="1088"/>
            </a:lvl2pPr>
            <a:lvl3pPr marL="829178" indent="0">
              <a:buNone/>
              <a:defRPr sz="907"/>
            </a:lvl3pPr>
            <a:lvl4pPr marL="1243767" indent="0">
              <a:buNone/>
              <a:defRPr sz="816"/>
            </a:lvl4pPr>
            <a:lvl5pPr marL="1658356" indent="0">
              <a:buNone/>
              <a:defRPr sz="816"/>
            </a:lvl5pPr>
            <a:lvl6pPr marL="2072945" indent="0">
              <a:buNone/>
              <a:defRPr sz="816"/>
            </a:lvl6pPr>
            <a:lvl7pPr marL="2487534" indent="0">
              <a:buNone/>
              <a:defRPr sz="816"/>
            </a:lvl7pPr>
            <a:lvl8pPr marL="2902123" indent="0">
              <a:buNone/>
              <a:defRPr sz="816"/>
            </a:lvl8pPr>
            <a:lvl9pPr marL="3316712" indent="0">
              <a:buNone/>
              <a:defRPr sz="816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902"/>
            </a:lvl1pPr>
            <a:lvl2pPr marL="414589" indent="0">
              <a:buNone/>
              <a:defRPr sz="2539"/>
            </a:lvl2pPr>
            <a:lvl3pPr marL="829178" indent="0">
              <a:buNone/>
              <a:defRPr sz="2176"/>
            </a:lvl3pPr>
            <a:lvl4pPr marL="1243767" indent="0">
              <a:buNone/>
              <a:defRPr sz="1814"/>
            </a:lvl4pPr>
            <a:lvl5pPr marL="1658356" indent="0">
              <a:buNone/>
              <a:defRPr sz="1814"/>
            </a:lvl5pPr>
            <a:lvl6pPr marL="2072945" indent="0">
              <a:buNone/>
              <a:defRPr sz="1814"/>
            </a:lvl6pPr>
            <a:lvl7pPr marL="2487534" indent="0">
              <a:buNone/>
              <a:defRPr sz="1814"/>
            </a:lvl7pPr>
            <a:lvl8pPr marL="2902123" indent="0">
              <a:buNone/>
              <a:defRPr sz="1814"/>
            </a:lvl8pPr>
            <a:lvl9pPr marL="3316712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1"/>
            <a:ext cx="4114800" cy="1162579"/>
          </a:xfrm>
        </p:spPr>
        <p:txBody>
          <a:bodyPr/>
          <a:lstStyle>
            <a:lvl1pPr marL="0" indent="0">
              <a:buNone/>
              <a:defRPr sz="1270"/>
            </a:lvl1pPr>
            <a:lvl2pPr marL="414589" indent="0">
              <a:buNone/>
              <a:defRPr sz="1088"/>
            </a:lvl2pPr>
            <a:lvl3pPr marL="829178" indent="0">
              <a:buNone/>
              <a:defRPr sz="907"/>
            </a:lvl3pPr>
            <a:lvl4pPr marL="1243767" indent="0">
              <a:buNone/>
              <a:defRPr sz="816"/>
            </a:lvl4pPr>
            <a:lvl5pPr marL="1658356" indent="0">
              <a:buNone/>
              <a:defRPr sz="816"/>
            </a:lvl5pPr>
            <a:lvl6pPr marL="2072945" indent="0">
              <a:buNone/>
              <a:defRPr sz="816"/>
            </a:lvl6pPr>
            <a:lvl7pPr marL="2487534" indent="0">
              <a:buNone/>
              <a:defRPr sz="816"/>
            </a:lvl7pPr>
            <a:lvl8pPr marL="2902123" indent="0">
              <a:buNone/>
              <a:defRPr sz="816"/>
            </a:lvl8pPr>
            <a:lvl9pPr marL="3316712" indent="0">
              <a:buNone/>
              <a:defRPr sz="816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1" y="9181396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19/06/2020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1" y="9181396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4589" rtl="0" eaLnBrk="1" latinLnBrk="0" hangingPunct="1">
        <a:spcBef>
          <a:spcPct val="0"/>
        </a:spcBef>
        <a:buNone/>
        <a:defRPr sz="39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0942" indent="-310942" algn="l" defTabSz="414589" rtl="0" eaLnBrk="1" latinLnBrk="0" hangingPunct="1">
        <a:spcBef>
          <a:spcPct val="20000"/>
        </a:spcBef>
        <a:buFont typeface="Arial"/>
        <a:buChar char="•"/>
        <a:defRPr sz="2902" kern="1200">
          <a:solidFill>
            <a:schemeClr val="tx1"/>
          </a:solidFill>
          <a:latin typeface="+mn-lt"/>
          <a:ea typeface="+mn-ea"/>
          <a:cs typeface="+mn-cs"/>
        </a:defRPr>
      </a:lvl1pPr>
      <a:lvl2pPr marL="673707" indent="-259118" algn="l" defTabSz="414589" rtl="0" eaLnBrk="1" latinLnBrk="0" hangingPunct="1">
        <a:spcBef>
          <a:spcPct val="20000"/>
        </a:spcBef>
        <a:buFont typeface="Arial"/>
        <a:buChar char="–"/>
        <a:defRPr sz="2539" kern="1200">
          <a:solidFill>
            <a:schemeClr val="tx1"/>
          </a:solidFill>
          <a:latin typeface="+mn-lt"/>
          <a:ea typeface="+mn-ea"/>
          <a:cs typeface="+mn-cs"/>
        </a:defRPr>
      </a:lvl2pPr>
      <a:lvl3pPr marL="1036472" indent="-207294" algn="l" defTabSz="414589" rtl="0" eaLnBrk="1" latinLnBrk="0" hangingPunct="1">
        <a:spcBef>
          <a:spcPct val="20000"/>
        </a:spcBef>
        <a:buFont typeface="Arial"/>
        <a:buChar char="•"/>
        <a:defRPr sz="2176" kern="1200">
          <a:solidFill>
            <a:schemeClr val="tx1"/>
          </a:solidFill>
          <a:latin typeface="+mn-lt"/>
          <a:ea typeface="+mn-ea"/>
          <a:cs typeface="+mn-cs"/>
        </a:defRPr>
      </a:lvl3pPr>
      <a:lvl4pPr marL="1451061" indent="-207294" algn="l" defTabSz="414589" rtl="0" eaLnBrk="1" latinLnBrk="0" hangingPunct="1">
        <a:spcBef>
          <a:spcPct val="20000"/>
        </a:spcBef>
        <a:buFont typeface="Arial"/>
        <a:buChar char="–"/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65650" indent="-207294" algn="l" defTabSz="414589" rtl="0" eaLnBrk="1" latinLnBrk="0" hangingPunct="1">
        <a:spcBef>
          <a:spcPct val="20000"/>
        </a:spcBef>
        <a:buFont typeface="Arial"/>
        <a:buChar char="»"/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280239" indent="-207294" algn="l" defTabSz="414589" rtl="0" eaLnBrk="1" latinLnBrk="0" hangingPunct="1">
        <a:spcBef>
          <a:spcPct val="20000"/>
        </a:spcBef>
        <a:buFont typeface="Arial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4828" indent="-207294" algn="l" defTabSz="414589" rtl="0" eaLnBrk="1" latinLnBrk="0" hangingPunct="1">
        <a:spcBef>
          <a:spcPct val="20000"/>
        </a:spcBef>
        <a:buFont typeface="Arial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09417" indent="-207294" algn="l" defTabSz="414589" rtl="0" eaLnBrk="1" latinLnBrk="0" hangingPunct="1">
        <a:spcBef>
          <a:spcPct val="20000"/>
        </a:spcBef>
        <a:buFont typeface="Arial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006" indent="-207294" algn="l" defTabSz="414589" rtl="0" eaLnBrk="1" latinLnBrk="0" hangingPunct="1">
        <a:spcBef>
          <a:spcPct val="20000"/>
        </a:spcBef>
        <a:buFont typeface="Arial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414589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2pPr>
      <a:lvl3pPr marL="829178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3pPr>
      <a:lvl4pPr marL="1243767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4pPr>
      <a:lvl5pPr marL="1658356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5pPr>
      <a:lvl6pPr marL="2072945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6pPr>
      <a:lvl7pPr marL="2487534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7pPr>
      <a:lvl8pPr marL="2902123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8pPr>
      <a:lvl9pPr marL="3316712" algn="l" defTabSz="414589" rtl="0" eaLnBrk="1" latinLnBrk="0" hangingPunct="1">
        <a:defRPr sz="16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B353773-323F-4C6A-9757-B95894CCBBB9}"/>
              </a:ext>
            </a:extLst>
          </p:cNvPr>
          <p:cNvSpPr/>
          <p:nvPr/>
        </p:nvSpPr>
        <p:spPr>
          <a:xfrm>
            <a:off x="-2205" y="0"/>
            <a:ext cx="6860205" cy="2071661"/>
          </a:xfrm>
          <a:prstGeom prst="rect">
            <a:avLst/>
          </a:prstGeom>
          <a:solidFill>
            <a:srgbClr val="373B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MA" sz="180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82838A2-C8F7-48EC-AAD9-0BDF35CF634C}"/>
              </a:ext>
            </a:extLst>
          </p:cNvPr>
          <p:cNvSpPr/>
          <p:nvPr/>
        </p:nvSpPr>
        <p:spPr>
          <a:xfrm>
            <a:off x="16082" y="4457370"/>
            <a:ext cx="2078529" cy="3170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MA" sz="1400" b="1" dirty="0">
                <a:solidFill>
                  <a:srgbClr val="D52A57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INFORMATIQUE</a:t>
            </a:r>
            <a:endParaRPr lang="fr-FR" sz="1400" b="1" dirty="0">
              <a:solidFill>
                <a:srgbClr val="D52A57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926225B1-92EE-4A0C-AC6B-949FFF2515BB}"/>
              </a:ext>
            </a:extLst>
          </p:cNvPr>
          <p:cNvSpPr/>
          <p:nvPr/>
        </p:nvSpPr>
        <p:spPr>
          <a:xfrm>
            <a:off x="1270" y="7181390"/>
            <a:ext cx="2079034" cy="3170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MA" sz="1400" b="1" dirty="0">
                <a:solidFill>
                  <a:srgbClr val="D52A57"/>
                </a:solidFill>
                <a:ea typeface="Open Sans" panose="020B0606030504020204" pitchFamily="34" charset="0"/>
                <a:cs typeface="Mothanna" panose="02000503000000000000" pitchFamily="2" charset="-78"/>
              </a:rPr>
              <a:t>LANGUES</a:t>
            </a:r>
            <a:endParaRPr lang="fr-FR" sz="1400" b="1" dirty="0">
              <a:solidFill>
                <a:srgbClr val="D52A57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D05CE0DC-1740-4CB7-A7C6-B0E73659B557}"/>
              </a:ext>
            </a:extLst>
          </p:cNvPr>
          <p:cNvSpPr/>
          <p:nvPr/>
        </p:nvSpPr>
        <p:spPr>
          <a:xfrm>
            <a:off x="-2205" y="8265926"/>
            <a:ext cx="2078528" cy="3170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rgbClr val="D52A57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CENTRES D’INTERET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1B1FA9-DC68-4A63-8AF8-8E87DB6AA7F0}"/>
              </a:ext>
            </a:extLst>
          </p:cNvPr>
          <p:cNvSpPr/>
          <p:nvPr/>
        </p:nvSpPr>
        <p:spPr>
          <a:xfrm>
            <a:off x="295942" y="7480373"/>
            <a:ext cx="1823156" cy="726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6539" tIns="38270" rIns="76539" bIns="3827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</a:pPr>
            <a:r>
              <a:rPr lang="fr-MA" sz="1000" b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ARABE</a:t>
            </a:r>
            <a:r>
              <a:rPr lang="fr-MA" sz="1000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: </a:t>
            </a:r>
            <a:r>
              <a:rPr lang="fr-MA" sz="1050" dirty="0">
                <a:solidFill>
                  <a:srgbClr val="33333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Langue maternelle</a:t>
            </a:r>
            <a:endParaRPr lang="ar-MA" sz="1000" dirty="0">
              <a:solidFill>
                <a:schemeClr val="tx1"/>
              </a:solidFill>
              <a:ea typeface="Open Sans" panose="020B0606030504020204" pitchFamily="34" charset="0"/>
              <a:cs typeface="Mothanna" panose="02000503000000000000" pitchFamily="2" charset="-78"/>
            </a:endParaRPr>
          </a:p>
          <a:p>
            <a:pPr>
              <a:lnSpc>
                <a:spcPct val="107000"/>
              </a:lnSpc>
              <a:spcBef>
                <a:spcPts val="587"/>
              </a:spcBef>
              <a:spcAft>
                <a:spcPts val="587"/>
              </a:spcAft>
            </a:pPr>
            <a:r>
              <a:rPr lang="fr-MA" sz="1000" b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Français</a:t>
            </a:r>
            <a:r>
              <a:rPr lang="fr-MA" sz="1000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: courante</a:t>
            </a:r>
            <a:endParaRPr lang="fr-FR" sz="10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7000"/>
              </a:lnSpc>
            </a:pPr>
            <a:r>
              <a:rPr lang="fr-MA" sz="1000" b="1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ANGLAIS</a:t>
            </a:r>
            <a:r>
              <a:rPr lang="fr-MA" sz="1000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: notions de base</a:t>
            </a:r>
            <a:endParaRPr lang="fr-FR" sz="1000" dirty="0">
              <a:solidFill>
                <a:schemeClr val="tx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A26BA0E-26B3-4CCC-8F33-CCF7EF7A74CA}"/>
              </a:ext>
            </a:extLst>
          </p:cNvPr>
          <p:cNvGrpSpPr/>
          <p:nvPr/>
        </p:nvGrpSpPr>
        <p:grpSpPr>
          <a:xfrm>
            <a:off x="317258" y="2729763"/>
            <a:ext cx="1658894" cy="1430387"/>
            <a:chOff x="4331224" y="2592929"/>
            <a:chExt cx="1695440" cy="146190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07AAC84-918E-4FAC-A8DE-61E6A887F505}"/>
                </a:ext>
              </a:extLst>
            </p:cNvPr>
            <p:cNvGrpSpPr/>
            <p:nvPr/>
          </p:nvGrpSpPr>
          <p:grpSpPr>
            <a:xfrm>
              <a:off x="4331224" y="2592929"/>
              <a:ext cx="1489030" cy="1171464"/>
              <a:chOff x="1336594" y="891885"/>
              <a:chExt cx="1489030" cy="1171464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66DF673-458D-473B-8221-1017AC908876}"/>
                  </a:ext>
                </a:extLst>
              </p:cNvPr>
              <p:cNvGrpSpPr/>
              <p:nvPr/>
            </p:nvGrpSpPr>
            <p:grpSpPr>
              <a:xfrm>
                <a:off x="1341479" y="891885"/>
                <a:ext cx="1484145" cy="1171464"/>
                <a:chOff x="1341479" y="891885"/>
                <a:chExt cx="1484145" cy="1171464"/>
              </a:xfrm>
            </p:grpSpPr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83E582EC-2853-40CA-8A76-7B1FC2679D23}"/>
                    </a:ext>
                  </a:extLst>
                </p:cNvPr>
                <p:cNvGrpSpPr/>
                <p:nvPr/>
              </p:nvGrpSpPr>
              <p:grpSpPr>
                <a:xfrm>
                  <a:off x="1667332" y="926823"/>
                  <a:ext cx="1158292" cy="1124148"/>
                  <a:chOff x="133526" y="929043"/>
                  <a:chExt cx="1158292" cy="1124148"/>
                </a:xfrm>
              </p:grpSpPr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1AF098E6-17AC-4B58-A294-24A80FEDA44A}"/>
                      </a:ext>
                    </a:extLst>
                  </p:cNvPr>
                  <p:cNvSpPr/>
                  <p:nvPr/>
                </p:nvSpPr>
                <p:spPr>
                  <a:xfrm>
                    <a:off x="133526" y="1892373"/>
                    <a:ext cx="707753" cy="160818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rtl="1">
                      <a:lnSpc>
                        <a:spcPct val="107000"/>
                      </a:lnSpc>
                      <a:spcAft>
                        <a:spcPts val="669"/>
                      </a:spcAft>
                    </a:pPr>
                    <a:r>
                      <a:rPr lang="fr-MA" sz="1000" dirty="0"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Rabat, </a:t>
                    </a:r>
                    <a:r>
                      <a:rPr lang="fr-MA" sz="1000" dirty="0" err="1"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maroc</a:t>
                    </a:r>
                    <a:endParaRPr lang="fr-FR" sz="1000" dirty="0"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7F898B7F-096E-4544-B7CD-A6CAD15F599F}"/>
                      </a:ext>
                    </a:extLst>
                  </p:cNvPr>
                  <p:cNvSpPr/>
                  <p:nvPr/>
                </p:nvSpPr>
                <p:spPr>
                  <a:xfrm>
                    <a:off x="133526" y="929043"/>
                    <a:ext cx="940395" cy="157278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000" dirty="0"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00212600000000</a:t>
                    </a:r>
                    <a:endParaRPr lang="en-US" sz="1050" dirty="0"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663669BE-CB4E-4D3C-8817-DD3D85F04AF7}"/>
                      </a:ext>
                    </a:extLst>
                  </p:cNvPr>
                  <p:cNvSpPr/>
                  <p:nvPr/>
                </p:nvSpPr>
                <p:spPr>
                  <a:xfrm>
                    <a:off x="133526" y="1254604"/>
                    <a:ext cx="1158292" cy="157278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000" dirty="0"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info@cvexemple.com</a:t>
                    </a:r>
                    <a:endParaRPr lang="fr-FR" sz="1000" dirty="0"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C505DECD-CDBB-43F4-9270-C153B9C4D7EB}"/>
                      </a:ext>
                    </a:extLst>
                  </p:cNvPr>
                  <p:cNvSpPr/>
                  <p:nvPr/>
                </p:nvSpPr>
                <p:spPr>
                  <a:xfrm>
                    <a:off x="133526" y="1566861"/>
                    <a:ext cx="1146823" cy="157278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000" dirty="0"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www.cvexemple.com</a:t>
                    </a:r>
                    <a:endParaRPr lang="fr-FR" sz="1000" dirty="0"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</p:grpSp>
            <p:sp>
              <p:nvSpPr>
                <p:cNvPr id="99" name="شكل حر 78">
                  <a:extLst>
                    <a:ext uri="{FF2B5EF4-FFF2-40B4-BE49-F238E27FC236}">
                      <a16:creationId xmlns:a16="http://schemas.microsoft.com/office/drawing/2014/main" id="{4D754ACC-62D8-473F-8C8A-C2B0DECDAE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373599" y="1864491"/>
                  <a:ext cx="131694" cy="198858"/>
                </a:xfrm>
                <a:custGeom>
                  <a:avLst/>
                  <a:gdLst>
                    <a:gd name="connsiteX0" fmla="*/ 1316986 w 2647950"/>
                    <a:gd name="connsiteY0" fmla="*/ 704850 h 3976070"/>
                    <a:gd name="connsiteX1" fmla="*/ 776597 w 2647950"/>
                    <a:gd name="connsiteY1" fmla="*/ 1245239 h 3976070"/>
                    <a:gd name="connsiteX2" fmla="*/ 1316986 w 2647950"/>
                    <a:gd name="connsiteY2" fmla="*/ 1785628 h 3976070"/>
                    <a:gd name="connsiteX3" fmla="*/ 1857375 w 2647950"/>
                    <a:gd name="connsiteY3" fmla="*/ 1245239 h 3976070"/>
                    <a:gd name="connsiteX4" fmla="*/ 1316986 w 2647950"/>
                    <a:gd name="connsiteY4" fmla="*/ 704850 h 3976070"/>
                    <a:gd name="connsiteX5" fmla="*/ 1323975 w 2647950"/>
                    <a:gd name="connsiteY5" fmla="*/ 0 h 3976070"/>
                    <a:gd name="connsiteX6" fmla="*/ 2647950 w 2647950"/>
                    <a:gd name="connsiteY6" fmla="*/ 1323975 h 3976070"/>
                    <a:gd name="connsiteX7" fmla="*/ 2421836 w 2647950"/>
                    <a:gd name="connsiteY7" fmla="*/ 2064222 h 3976070"/>
                    <a:gd name="connsiteX8" fmla="*/ 2358543 w 2647950"/>
                    <a:gd name="connsiteY8" fmla="*/ 2148863 h 3976070"/>
                    <a:gd name="connsiteX9" fmla="*/ 1334733 w 2647950"/>
                    <a:gd name="connsiteY9" fmla="*/ 3976070 h 3976070"/>
                    <a:gd name="connsiteX10" fmla="*/ 273757 w 2647950"/>
                    <a:gd name="connsiteY10" fmla="*/ 2127934 h 3976070"/>
                    <a:gd name="connsiteX11" fmla="*/ 226114 w 2647950"/>
                    <a:gd name="connsiteY11" fmla="*/ 2064222 h 3976070"/>
                    <a:gd name="connsiteX12" fmla="*/ 0 w 2647950"/>
                    <a:gd name="connsiteY12" fmla="*/ 1323975 h 3976070"/>
                    <a:gd name="connsiteX13" fmla="*/ 1323975 w 2647950"/>
                    <a:gd name="connsiteY13" fmla="*/ 0 h 39760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47950" h="3976070">
                      <a:moveTo>
                        <a:pt x="1316986" y="704850"/>
                      </a:moveTo>
                      <a:cubicBezTo>
                        <a:pt x="1018537" y="704850"/>
                        <a:pt x="776597" y="946790"/>
                        <a:pt x="776597" y="1245239"/>
                      </a:cubicBezTo>
                      <a:cubicBezTo>
                        <a:pt x="776597" y="1543688"/>
                        <a:pt x="1018537" y="1785628"/>
                        <a:pt x="1316986" y="1785628"/>
                      </a:cubicBezTo>
                      <a:cubicBezTo>
                        <a:pt x="1615435" y="1785628"/>
                        <a:pt x="1857375" y="1543688"/>
                        <a:pt x="1857375" y="1245239"/>
                      </a:cubicBezTo>
                      <a:cubicBezTo>
                        <a:pt x="1857375" y="946790"/>
                        <a:pt x="1615435" y="704850"/>
                        <a:pt x="1316986" y="704850"/>
                      </a:cubicBezTo>
                      <a:close/>
                      <a:moveTo>
                        <a:pt x="1323975" y="0"/>
                      </a:moveTo>
                      <a:cubicBezTo>
                        <a:pt x="2055186" y="0"/>
                        <a:pt x="2647950" y="592764"/>
                        <a:pt x="2647950" y="1323975"/>
                      </a:cubicBezTo>
                      <a:cubicBezTo>
                        <a:pt x="2647950" y="1598179"/>
                        <a:pt x="2564593" y="1852914"/>
                        <a:pt x="2421836" y="2064222"/>
                      </a:cubicBezTo>
                      <a:lnTo>
                        <a:pt x="2358543" y="2148863"/>
                      </a:lnTo>
                      <a:lnTo>
                        <a:pt x="1334733" y="3976070"/>
                      </a:lnTo>
                      <a:lnTo>
                        <a:pt x="273757" y="2127934"/>
                      </a:lnTo>
                      <a:lnTo>
                        <a:pt x="226114" y="2064222"/>
                      </a:lnTo>
                      <a:cubicBezTo>
                        <a:pt x="83358" y="1852914"/>
                        <a:pt x="0" y="1598179"/>
                        <a:pt x="0" y="1323975"/>
                      </a:cubicBezTo>
                      <a:cubicBezTo>
                        <a:pt x="0" y="592764"/>
                        <a:pt x="592764" y="0"/>
                        <a:pt x="1323975" y="0"/>
                      </a:cubicBezTo>
                      <a:close/>
                    </a:path>
                  </a:pathLst>
                </a:custGeom>
                <a:solidFill>
                  <a:srgbClr val="404040"/>
                </a:solidFill>
                <a:ln w="793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89469" tIns="44734" rIns="89469" bIns="44734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fr-MA" sz="2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" name="شكل حر 85">
                  <a:extLst>
                    <a:ext uri="{FF2B5EF4-FFF2-40B4-BE49-F238E27FC236}">
                      <a16:creationId xmlns:a16="http://schemas.microsoft.com/office/drawing/2014/main" id="{09A38993-7CBE-4D4F-9F63-2D518EF6D8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341479" y="1256455"/>
                  <a:ext cx="185933" cy="132573"/>
                </a:xfrm>
                <a:custGeom>
                  <a:avLst/>
                  <a:gdLst>
                    <a:gd name="connsiteX0" fmla="*/ 3316236 w 8372474"/>
                    <a:gd name="connsiteY0" fmla="*/ 3531540 h 5981701"/>
                    <a:gd name="connsiteX1" fmla="*/ 1307076 w 8372474"/>
                    <a:gd name="connsiteY1" fmla="*/ 5537782 h 5981701"/>
                    <a:gd name="connsiteX2" fmla="*/ 7035211 w 8372474"/>
                    <a:gd name="connsiteY2" fmla="*/ 5534939 h 5981701"/>
                    <a:gd name="connsiteX3" fmla="*/ 5064612 w 8372474"/>
                    <a:gd name="connsiteY3" fmla="*/ 3558654 h 5981701"/>
                    <a:gd name="connsiteX4" fmla="*/ 4317667 w 8372474"/>
                    <a:gd name="connsiteY4" fmla="*/ 4306522 h 5981701"/>
                    <a:gd name="connsiteX5" fmla="*/ 4091217 w 8372474"/>
                    <a:gd name="connsiteY5" fmla="*/ 4308903 h 5981701"/>
                    <a:gd name="connsiteX6" fmla="*/ 7887285 w 8372474"/>
                    <a:gd name="connsiteY6" fmla="*/ 736631 h 5981701"/>
                    <a:gd name="connsiteX7" fmla="*/ 5379748 w 8372474"/>
                    <a:gd name="connsiteY7" fmla="*/ 3243523 h 5981701"/>
                    <a:gd name="connsiteX8" fmla="*/ 7665088 w 8372474"/>
                    <a:gd name="connsiteY8" fmla="*/ 5527516 h 5981701"/>
                    <a:gd name="connsiteX9" fmla="*/ 7884020 w 8372474"/>
                    <a:gd name="connsiteY9" fmla="*/ 5078798 h 5981701"/>
                    <a:gd name="connsiteX10" fmla="*/ 7887285 w 8372474"/>
                    <a:gd name="connsiteY10" fmla="*/ 736631 h 5981701"/>
                    <a:gd name="connsiteX11" fmla="*/ 494711 w 8372474"/>
                    <a:gd name="connsiteY11" fmla="*/ 712818 h 5981701"/>
                    <a:gd name="connsiteX12" fmla="*/ 497974 w 8372474"/>
                    <a:gd name="connsiteY12" fmla="*/ 5054986 h 5981701"/>
                    <a:gd name="connsiteX13" fmla="*/ 716862 w 8372474"/>
                    <a:gd name="connsiteY13" fmla="*/ 5503704 h 5981701"/>
                    <a:gd name="connsiteX14" fmla="*/ 3001739 w 8372474"/>
                    <a:gd name="connsiteY14" fmla="*/ 3219711 h 5981701"/>
                    <a:gd name="connsiteX15" fmla="*/ 881060 w 8372474"/>
                    <a:gd name="connsiteY15" fmla="*/ 472017 h 5981701"/>
                    <a:gd name="connsiteX16" fmla="*/ 4067173 w 8372474"/>
                    <a:gd name="connsiteY16" fmla="*/ 3655748 h 5981701"/>
                    <a:gd name="connsiteX17" fmla="*/ 4212429 w 8372474"/>
                    <a:gd name="connsiteY17" fmla="*/ 3729567 h 5981701"/>
                    <a:gd name="connsiteX18" fmla="*/ 4348161 w 8372474"/>
                    <a:gd name="connsiteY18" fmla="*/ 3641461 h 5981701"/>
                    <a:gd name="connsiteX19" fmla="*/ 7519985 w 8372474"/>
                    <a:gd name="connsiteY19" fmla="*/ 472017 h 5981701"/>
                    <a:gd name="connsiteX20" fmla="*/ 892290 w 8372474"/>
                    <a:gd name="connsiteY20" fmla="*/ 0 h 5981701"/>
                    <a:gd name="connsiteX21" fmla="*/ 7480184 w 8372474"/>
                    <a:gd name="connsiteY21" fmla="*/ 0 h 5981701"/>
                    <a:gd name="connsiteX22" fmla="*/ 8372474 w 8372474"/>
                    <a:gd name="connsiteY22" fmla="*/ 892290 h 5981701"/>
                    <a:gd name="connsiteX23" fmla="*/ 8372474 w 8372474"/>
                    <a:gd name="connsiteY23" fmla="*/ 5089411 h 5981701"/>
                    <a:gd name="connsiteX24" fmla="*/ 7480184 w 8372474"/>
                    <a:gd name="connsiteY24" fmla="*/ 5981701 h 5981701"/>
                    <a:gd name="connsiteX25" fmla="*/ 892290 w 8372474"/>
                    <a:gd name="connsiteY25" fmla="*/ 5981701 h 5981701"/>
                    <a:gd name="connsiteX26" fmla="*/ 0 w 8372474"/>
                    <a:gd name="connsiteY26" fmla="*/ 5089411 h 5981701"/>
                    <a:gd name="connsiteX27" fmla="*/ 0 w 8372474"/>
                    <a:gd name="connsiteY27" fmla="*/ 892290 h 5981701"/>
                    <a:gd name="connsiteX28" fmla="*/ 892290 w 8372474"/>
                    <a:gd name="connsiteY28" fmla="*/ 0 h 59817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8372474" h="5981701">
                      <a:moveTo>
                        <a:pt x="3316236" y="3531540"/>
                      </a:moveTo>
                      <a:lnTo>
                        <a:pt x="1307076" y="5537782"/>
                      </a:lnTo>
                      <a:lnTo>
                        <a:pt x="7035211" y="5534939"/>
                      </a:lnTo>
                      <a:lnTo>
                        <a:pt x="5064612" y="3558654"/>
                      </a:lnTo>
                      <a:lnTo>
                        <a:pt x="4317667" y="4306522"/>
                      </a:lnTo>
                      <a:cubicBezTo>
                        <a:pt x="4246947" y="4383516"/>
                        <a:pt x="4152413" y="4365259"/>
                        <a:pt x="4091217" y="4308903"/>
                      </a:cubicBezTo>
                      <a:close/>
                      <a:moveTo>
                        <a:pt x="7887285" y="736631"/>
                      </a:moveTo>
                      <a:lnTo>
                        <a:pt x="5379748" y="3243523"/>
                      </a:lnTo>
                      <a:lnTo>
                        <a:pt x="7665088" y="5527516"/>
                      </a:lnTo>
                      <a:cubicBezTo>
                        <a:pt x="7783318" y="5489862"/>
                        <a:pt x="7896785" y="5392677"/>
                        <a:pt x="7884020" y="5078798"/>
                      </a:cubicBezTo>
                      <a:cubicBezTo>
                        <a:pt x="7877170" y="3582196"/>
                        <a:pt x="7894135" y="2233232"/>
                        <a:pt x="7887285" y="736631"/>
                      </a:cubicBezTo>
                      <a:close/>
                      <a:moveTo>
                        <a:pt x="494711" y="712818"/>
                      </a:moveTo>
                      <a:cubicBezTo>
                        <a:pt x="487861" y="2209420"/>
                        <a:pt x="504824" y="3558384"/>
                        <a:pt x="497974" y="5054986"/>
                      </a:cubicBezTo>
                      <a:cubicBezTo>
                        <a:pt x="485212" y="5368865"/>
                        <a:pt x="598656" y="5466050"/>
                        <a:pt x="716862" y="5503704"/>
                      </a:cubicBezTo>
                      <a:lnTo>
                        <a:pt x="3001739" y="3219711"/>
                      </a:lnTo>
                      <a:close/>
                      <a:moveTo>
                        <a:pt x="881060" y="472017"/>
                      </a:moveTo>
                      <a:lnTo>
                        <a:pt x="4067173" y="3655748"/>
                      </a:lnTo>
                      <a:cubicBezTo>
                        <a:pt x="4101304" y="3685117"/>
                        <a:pt x="4099716" y="3719248"/>
                        <a:pt x="4212429" y="3729567"/>
                      </a:cubicBezTo>
                      <a:cubicBezTo>
                        <a:pt x="4298154" y="3712104"/>
                        <a:pt x="4312442" y="3685118"/>
                        <a:pt x="4348161" y="3641461"/>
                      </a:cubicBezTo>
                      <a:lnTo>
                        <a:pt x="7519985" y="472017"/>
                      </a:lnTo>
                      <a:close/>
                      <a:moveTo>
                        <a:pt x="892290" y="0"/>
                      </a:moveTo>
                      <a:lnTo>
                        <a:pt x="7480184" y="0"/>
                      </a:lnTo>
                      <a:cubicBezTo>
                        <a:pt x="7972982" y="0"/>
                        <a:pt x="8372474" y="399492"/>
                        <a:pt x="8372474" y="892290"/>
                      </a:cubicBezTo>
                      <a:lnTo>
                        <a:pt x="8372474" y="5089411"/>
                      </a:lnTo>
                      <a:cubicBezTo>
                        <a:pt x="8372474" y="5582209"/>
                        <a:pt x="7972982" y="5981701"/>
                        <a:pt x="7480184" y="5981701"/>
                      </a:cubicBezTo>
                      <a:lnTo>
                        <a:pt x="892290" y="5981701"/>
                      </a:lnTo>
                      <a:cubicBezTo>
                        <a:pt x="399492" y="5981701"/>
                        <a:pt x="0" y="5582209"/>
                        <a:pt x="0" y="5089411"/>
                      </a:cubicBezTo>
                      <a:lnTo>
                        <a:pt x="0" y="892290"/>
                      </a:lnTo>
                      <a:cubicBezTo>
                        <a:pt x="0" y="399492"/>
                        <a:pt x="399492" y="0"/>
                        <a:pt x="892290" y="0"/>
                      </a:cubicBezTo>
                      <a:close/>
                    </a:path>
                  </a:pathLst>
                </a:custGeom>
                <a:solidFill>
                  <a:srgbClr val="40404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89469" tIns="44734" rIns="89469" bIns="44734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fr-MA" sz="2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BFAD5729-7D48-498C-84F4-7042CEE3D2F1}"/>
                    </a:ext>
                  </a:extLst>
                </p:cNvPr>
                <p:cNvSpPr/>
                <p:nvPr/>
              </p:nvSpPr>
              <p:spPr>
                <a:xfrm>
                  <a:off x="1342588" y="891885"/>
                  <a:ext cx="198858" cy="198858"/>
                </a:xfrm>
                <a:custGeom>
                  <a:avLst/>
                  <a:gdLst>
                    <a:gd name="connsiteX0" fmla="*/ 67377 w 108660"/>
                    <a:gd name="connsiteY0" fmla="*/ 71902 h 115365"/>
                    <a:gd name="connsiteX1" fmla="*/ 70853 w 108660"/>
                    <a:gd name="connsiteY1" fmla="*/ 73629 h 115365"/>
                    <a:gd name="connsiteX2" fmla="*/ 86114 w 108660"/>
                    <a:gd name="connsiteY2" fmla="*/ 100034 h 115365"/>
                    <a:gd name="connsiteX3" fmla="*/ 84836 w 108660"/>
                    <a:gd name="connsiteY3" fmla="*/ 104841 h 115365"/>
                    <a:gd name="connsiteX4" fmla="*/ 76774 w 108660"/>
                    <a:gd name="connsiteY4" fmla="*/ 109523 h 115365"/>
                    <a:gd name="connsiteX5" fmla="*/ 71978 w 108660"/>
                    <a:gd name="connsiteY5" fmla="*/ 108243 h 115365"/>
                    <a:gd name="connsiteX6" fmla="*/ 56717 w 108660"/>
                    <a:gd name="connsiteY6" fmla="*/ 81838 h 115365"/>
                    <a:gd name="connsiteX7" fmla="*/ 57995 w 108660"/>
                    <a:gd name="connsiteY7" fmla="*/ 77031 h 115365"/>
                    <a:gd name="connsiteX8" fmla="*/ 66057 w 108660"/>
                    <a:gd name="connsiteY8" fmla="*/ 72349 h 115365"/>
                    <a:gd name="connsiteX9" fmla="*/ 67377 w 108660"/>
                    <a:gd name="connsiteY9" fmla="*/ 71902 h 115365"/>
                    <a:gd name="connsiteX10" fmla="*/ 90660 w 108660"/>
                    <a:gd name="connsiteY10" fmla="*/ 11963 h 115365"/>
                    <a:gd name="connsiteX11" fmla="*/ 108660 w 108660"/>
                    <a:gd name="connsiteY11" fmla="*/ 29963 h 115365"/>
                    <a:gd name="connsiteX12" fmla="*/ 90660 w 108660"/>
                    <a:gd name="connsiteY12" fmla="*/ 47963 h 115365"/>
                    <a:gd name="connsiteX13" fmla="*/ 72660 w 108660"/>
                    <a:gd name="connsiteY13" fmla="*/ 29963 h 115365"/>
                    <a:gd name="connsiteX14" fmla="*/ 90660 w 108660"/>
                    <a:gd name="connsiteY14" fmla="*/ 11963 h 115365"/>
                    <a:gd name="connsiteX15" fmla="*/ 12883 w 108660"/>
                    <a:gd name="connsiteY15" fmla="*/ 10583 h 115365"/>
                    <a:gd name="connsiteX16" fmla="*/ 28856 w 108660"/>
                    <a:gd name="connsiteY16" fmla="*/ 38492 h 115365"/>
                    <a:gd name="connsiteX17" fmla="*/ 29670 w 108660"/>
                    <a:gd name="connsiteY17" fmla="*/ 68633 h 115365"/>
                    <a:gd name="connsiteX18" fmla="*/ 54537 w 108660"/>
                    <a:gd name="connsiteY18" fmla="*/ 82872 h 115365"/>
                    <a:gd name="connsiteX19" fmla="*/ 70535 w 108660"/>
                    <a:gd name="connsiteY19" fmla="*/ 110710 h 115365"/>
                    <a:gd name="connsiteX20" fmla="*/ 56894 w 108660"/>
                    <a:gd name="connsiteY20" fmla="*/ 115365 h 115365"/>
                    <a:gd name="connsiteX21" fmla="*/ 45294 w 108660"/>
                    <a:gd name="connsiteY21" fmla="*/ 110850 h 115365"/>
                    <a:gd name="connsiteX22" fmla="*/ 20 w 108660"/>
                    <a:gd name="connsiteY22" fmla="*/ 26785 h 115365"/>
                    <a:gd name="connsiteX23" fmla="*/ 3356 w 108660"/>
                    <a:gd name="connsiteY23" fmla="*/ 17711 h 115365"/>
                    <a:gd name="connsiteX24" fmla="*/ 12883 w 108660"/>
                    <a:gd name="connsiteY24" fmla="*/ 10583 h 115365"/>
                    <a:gd name="connsiteX25" fmla="*/ 26146 w 108660"/>
                    <a:gd name="connsiteY25" fmla="*/ 27 h 115365"/>
                    <a:gd name="connsiteX26" fmla="*/ 29622 w 108660"/>
                    <a:gd name="connsiteY26" fmla="*/ 1755 h 115365"/>
                    <a:gd name="connsiteX27" fmla="*/ 44882 w 108660"/>
                    <a:gd name="connsiteY27" fmla="*/ 28160 h 115365"/>
                    <a:gd name="connsiteX28" fmla="*/ 43605 w 108660"/>
                    <a:gd name="connsiteY28" fmla="*/ 32967 h 115365"/>
                    <a:gd name="connsiteX29" fmla="*/ 35542 w 108660"/>
                    <a:gd name="connsiteY29" fmla="*/ 37649 h 115365"/>
                    <a:gd name="connsiteX30" fmla="*/ 30747 w 108660"/>
                    <a:gd name="connsiteY30" fmla="*/ 36368 h 115365"/>
                    <a:gd name="connsiteX31" fmla="*/ 15486 w 108660"/>
                    <a:gd name="connsiteY31" fmla="*/ 9963 h 115365"/>
                    <a:gd name="connsiteX32" fmla="*/ 16764 w 108660"/>
                    <a:gd name="connsiteY32" fmla="*/ 5156 h 115365"/>
                    <a:gd name="connsiteX33" fmla="*/ 24826 w 108660"/>
                    <a:gd name="connsiteY33" fmla="*/ 474 h 115365"/>
                    <a:gd name="connsiteX34" fmla="*/ 26146 w 108660"/>
                    <a:gd name="connsiteY34" fmla="*/ 27 h 1153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108660" h="115365">
                      <a:moveTo>
                        <a:pt x="67377" y="71902"/>
                      </a:moveTo>
                      <a:cubicBezTo>
                        <a:pt x="68734" y="71731"/>
                        <a:pt x="70124" y="72369"/>
                        <a:pt x="70853" y="73629"/>
                      </a:cubicBezTo>
                      <a:lnTo>
                        <a:pt x="86114" y="100034"/>
                      </a:lnTo>
                      <a:cubicBezTo>
                        <a:pt x="87085" y="101715"/>
                        <a:pt x="86513" y="103867"/>
                        <a:pt x="84836" y="104841"/>
                      </a:cubicBezTo>
                      <a:lnTo>
                        <a:pt x="76774" y="109523"/>
                      </a:lnTo>
                      <a:cubicBezTo>
                        <a:pt x="75097" y="110497"/>
                        <a:pt x="72950" y="109924"/>
                        <a:pt x="71978" y="108243"/>
                      </a:cubicBezTo>
                      <a:lnTo>
                        <a:pt x="56717" y="81838"/>
                      </a:lnTo>
                      <a:cubicBezTo>
                        <a:pt x="55746" y="80157"/>
                        <a:pt x="56318" y="78005"/>
                        <a:pt x="57995" y="77031"/>
                      </a:cubicBezTo>
                      <a:lnTo>
                        <a:pt x="66057" y="72349"/>
                      </a:lnTo>
                      <a:cubicBezTo>
                        <a:pt x="66477" y="72106"/>
                        <a:pt x="66925" y="71959"/>
                        <a:pt x="67377" y="71902"/>
                      </a:cubicBezTo>
                      <a:close/>
                      <a:moveTo>
                        <a:pt x="90660" y="11963"/>
                      </a:moveTo>
                      <a:cubicBezTo>
                        <a:pt x="100601" y="11963"/>
                        <a:pt x="108660" y="20022"/>
                        <a:pt x="108660" y="29963"/>
                      </a:cubicBezTo>
                      <a:cubicBezTo>
                        <a:pt x="108660" y="39904"/>
                        <a:pt x="100601" y="47963"/>
                        <a:pt x="90660" y="47963"/>
                      </a:cubicBezTo>
                      <a:cubicBezTo>
                        <a:pt x="80719" y="47963"/>
                        <a:pt x="72660" y="39904"/>
                        <a:pt x="72660" y="29963"/>
                      </a:cubicBezTo>
                      <a:cubicBezTo>
                        <a:pt x="72660" y="20022"/>
                        <a:pt x="80719" y="11963"/>
                        <a:pt x="90660" y="11963"/>
                      </a:cubicBezTo>
                      <a:close/>
                      <a:moveTo>
                        <a:pt x="12883" y="10583"/>
                      </a:moveTo>
                      <a:lnTo>
                        <a:pt x="28856" y="38492"/>
                      </a:lnTo>
                      <a:cubicBezTo>
                        <a:pt x="19525" y="44628"/>
                        <a:pt x="25413" y="61107"/>
                        <a:pt x="29670" y="68633"/>
                      </a:cubicBezTo>
                      <a:cubicBezTo>
                        <a:pt x="34137" y="76158"/>
                        <a:pt x="44638" y="88577"/>
                        <a:pt x="54537" y="82872"/>
                      </a:cubicBezTo>
                      <a:lnTo>
                        <a:pt x="70535" y="110710"/>
                      </a:lnTo>
                      <a:cubicBezTo>
                        <a:pt x="62330" y="115705"/>
                        <a:pt x="59819" y="115213"/>
                        <a:pt x="56894" y="115365"/>
                      </a:cubicBezTo>
                      <a:cubicBezTo>
                        <a:pt x="52780" y="115307"/>
                        <a:pt x="47969" y="112616"/>
                        <a:pt x="45294" y="110850"/>
                      </a:cubicBezTo>
                      <a:cubicBezTo>
                        <a:pt x="32483" y="102989"/>
                        <a:pt x="-936" y="61099"/>
                        <a:pt x="20" y="26785"/>
                      </a:cubicBezTo>
                      <a:cubicBezTo>
                        <a:pt x="137" y="22672"/>
                        <a:pt x="1794" y="19675"/>
                        <a:pt x="3356" y="17711"/>
                      </a:cubicBezTo>
                      <a:cubicBezTo>
                        <a:pt x="5476" y="15116"/>
                        <a:pt x="9518" y="12492"/>
                        <a:pt x="12883" y="10583"/>
                      </a:cubicBezTo>
                      <a:close/>
                      <a:moveTo>
                        <a:pt x="26146" y="27"/>
                      </a:moveTo>
                      <a:cubicBezTo>
                        <a:pt x="27503" y="-144"/>
                        <a:pt x="28893" y="494"/>
                        <a:pt x="29622" y="1755"/>
                      </a:cubicBezTo>
                      <a:lnTo>
                        <a:pt x="44882" y="28160"/>
                      </a:lnTo>
                      <a:cubicBezTo>
                        <a:pt x="45854" y="29841"/>
                        <a:pt x="45282" y="31993"/>
                        <a:pt x="43605" y="32967"/>
                      </a:cubicBezTo>
                      <a:lnTo>
                        <a:pt x="35542" y="37649"/>
                      </a:lnTo>
                      <a:cubicBezTo>
                        <a:pt x="33866" y="38622"/>
                        <a:pt x="31719" y="38049"/>
                        <a:pt x="30747" y="36368"/>
                      </a:cubicBezTo>
                      <a:lnTo>
                        <a:pt x="15486" y="9963"/>
                      </a:lnTo>
                      <a:cubicBezTo>
                        <a:pt x="14515" y="8282"/>
                        <a:pt x="15087" y="6130"/>
                        <a:pt x="16764" y="5156"/>
                      </a:cubicBezTo>
                      <a:lnTo>
                        <a:pt x="24826" y="474"/>
                      </a:lnTo>
                      <a:cubicBezTo>
                        <a:pt x="25245" y="231"/>
                        <a:pt x="25694" y="84"/>
                        <a:pt x="26146" y="27"/>
                      </a:cubicBezTo>
                      <a:close/>
                    </a:path>
                  </a:pathLst>
                </a:custGeom>
                <a:solidFill>
                  <a:srgbClr val="40404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MA" sz="28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7" name="شكل حر 62">
                <a:extLst>
                  <a:ext uri="{FF2B5EF4-FFF2-40B4-BE49-F238E27FC236}">
                    <a16:creationId xmlns:a16="http://schemas.microsoft.com/office/drawing/2014/main" id="{A0AECB47-EF6A-4893-AE54-CE6E1AFDF87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36594" y="1531940"/>
                <a:ext cx="201530" cy="198858"/>
              </a:xfrm>
              <a:custGeom>
                <a:avLst/>
                <a:gdLst>
                  <a:gd name="connsiteX0" fmla="*/ 359188 w 1477433"/>
                  <a:gd name="connsiteY0" fmla="*/ 970868 h 1452491"/>
                  <a:gd name="connsiteX1" fmla="*/ 360492 w 1477433"/>
                  <a:gd name="connsiteY1" fmla="*/ 978484 h 1452491"/>
                  <a:gd name="connsiteX2" fmla="*/ 490553 w 1477433"/>
                  <a:gd name="connsiteY2" fmla="*/ 1259435 h 1452491"/>
                  <a:gd name="connsiteX3" fmla="*/ 520735 w 1477433"/>
                  <a:gd name="connsiteY3" fmla="*/ 1294041 h 1452491"/>
                  <a:gd name="connsiteX4" fmla="*/ 448424 w 1477433"/>
                  <a:gd name="connsiteY4" fmla="*/ 1262166 h 1452491"/>
                  <a:gd name="connsiteX5" fmla="*/ 185253 w 1477433"/>
                  <a:gd name="connsiteY5" fmla="*/ 981504 h 1452491"/>
                  <a:gd name="connsiteX6" fmla="*/ 181110 w 1477433"/>
                  <a:gd name="connsiteY6" fmla="*/ 970868 h 1452491"/>
                  <a:gd name="connsiteX7" fmla="*/ 685878 w 1477433"/>
                  <a:gd name="connsiteY7" fmla="*/ 970868 h 1452491"/>
                  <a:gd name="connsiteX8" fmla="*/ 685878 w 1477433"/>
                  <a:gd name="connsiteY8" fmla="*/ 1328926 h 1452491"/>
                  <a:gd name="connsiteX9" fmla="*/ 638058 w 1477433"/>
                  <a:gd name="connsiteY9" fmla="*/ 1285671 h 1452491"/>
                  <a:gd name="connsiteX10" fmla="*/ 467183 w 1477433"/>
                  <a:gd name="connsiteY10" fmla="*/ 973985 h 1452491"/>
                  <a:gd name="connsiteX11" fmla="*/ 466594 w 1477433"/>
                  <a:gd name="connsiteY11" fmla="*/ 970868 h 1452491"/>
                  <a:gd name="connsiteX12" fmla="*/ 1002381 w 1477433"/>
                  <a:gd name="connsiteY12" fmla="*/ 970868 h 1452491"/>
                  <a:gd name="connsiteX13" fmla="*/ 984353 w 1477433"/>
                  <a:gd name="connsiteY13" fmla="*/ 1048524 h 1452491"/>
                  <a:gd name="connsiteX14" fmla="*/ 858010 w 1477433"/>
                  <a:gd name="connsiteY14" fmla="*/ 1285671 h 1452491"/>
                  <a:gd name="connsiteX15" fmla="*/ 809510 w 1477433"/>
                  <a:gd name="connsiteY15" fmla="*/ 1337430 h 1452491"/>
                  <a:gd name="connsiteX16" fmla="*/ 803387 w 1477433"/>
                  <a:gd name="connsiteY16" fmla="*/ 1338858 h 1452491"/>
                  <a:gd name="connsiteX17" fmla="*/ 790534 w 1477433"/>
                  <a:gd name="connsiteY17" fmla="*/ 1341003 h 1452491"/>
                  <a:gd name="connsiteX18" fmla="*/ 790534 w 1477433"/>
                  <a:gd name="connsiteY18" fmla="*/ 970868 h 1452491"/>
                  <a:gd name="connsiteX19" fmla="*/ 1298864 w 1477433"/>
                  <a:gd name="connsiteY19" fmla="*/ 970868 h 1452491"/>
                  <a:gd name="connsiteX20" fmla="*/ 1289246 w 1477433"/>
                  <a:gd name="connsiteY20" fmla="*/ 993620 h 1452491"/>
                  <a:gd name="connsiteX21" fmla="*/ 975561 w 1477433"/>
                  <a:gd name="connsiteY21" fmla="*/ 1284032 h 1452491"/>
                  <a:gd name="connsiteX22" fmla="*/ 960431 w 1477433"/>
                  <a:gd name="connsiteY22" fmla="*/ 1290007 h 1452491"/>
                  <a:gd name="connsiteX23" fmla="*/ 983030 w 1477433"/>
                  <a:gd name="connsiteY23" fmla="*/ 1259435 h 1452491"/>
                  <a:gd name="connsiteX24" fmla="*/ 1093266 w 1477433"/>
                  <a:gd name="connsiteY24" fmla="*/ 978484 h 1452491"/>
                  <a:gd name="connsiteX25" fmla="*/ 1094516 w 1477433"/>
                  <a:gd name="connsiteY25" fmla="*/ 970868 h 1452491"/>
                  <a:gd name="connsiteX26" fmla="*/ 335094 w 1477433"/>
                  <a:gd name="connsiteY26" fmla="*/ 594409 h 1452491"/>
                  <a:gd name="connsiteX27" fmla="*/ 333931 w 1477433"/>
                  <a:gd name="connsiteY27" fmla="*/ 602627 h 1452491"/>
                  <a:gd name="connsiteX28" fmla="*/ 328262 w 1477433"/>
                  <a:gd name="connsiteY28" fmla="*/ 701606 h 1452491"/>
                  <a:gd name="connsiteX29" fmla="*/ 336293 w 1477433"/>
                  <a:gd name="connsiteY29" fmla="*/ 837085 h 1452491"/>
                  <a:gd name="connsiteX30" fmla="*/ 341365 w 1477433"/>
                  <a:gd name="connsiteY30" fmla="*/ 866719 h 1452491"/>
                  <a:gd name="connsiteX31" fmla="*/ 145665 w 1477433"/>
                  <a:gd name="connsiteY31" fmla="*/ 866719 h 1452491"/>
                  <a:gd name="connsiteX32" fmla="*/ 134094 w 1477433"/>
                  <a:gd name="connsiteY32" fmla="*/ 822480 h 1452491"/>
                  <a:gd name="connsiteX33" fmla="*/ 119096 w 1477433"/>
                  <a:gd name="connsiteY33" fmla="*/ 714849 h 1452491"/>
                  <a:gd name="connsiteX34" fmla="*/ 133122 w 1477433"/>
                  <a:gd name="connsiteY34" fmla="*/ 617955 h 1452491"/>
                  <a:gd name="connsiteX35" fmla="*/ 139572 w 1477433"/>
                  <a:gd name="connsiteY35" fmla="*/ 594409 h 1452491"/>
                  <a:gd name="connsiteX36" fmla="*/ 685878 w 1477433"/>
                  <a:gd name="connsiteY36" fmla="*/ 594409 h 1452491"/>
                  <a:gd name="connsiteX37" fmla="*/ 685878 w 1477433"/>
                  <a:gd name="connsiteY37" fmla="*/ 866719 h 1452491"/>
                  <a:gd name="connsiteX38" fmla="*/ 449065 w 1477433"/>
                  <a:gd name="connsiteY38" fmla="*/ 866719 h 1452491"/>
                  <a:gd name="connsiteX39" fmla="*/ 442217 w 1477433"/>
                  <a:gd name="connsiteY39" fmla="*/ 799730 h 1452491"/>
                  <a:gd name="connsiteX40" fmla="*/ 439091 w 1477433"/>
                  <a:gd name="connsiteY40" fmla="*/ 698049 h 1452491"/>
                  <a:gd name="connsiteX41" fmla="*/ 446806 w 1477433"/>
                  <a:gd name="connsiteY41" fmla="*/ 594651 h 1452491"/>
                  <a:gd name="connsiteX42" fmla="*/ 446848 w 1477433"/>
                  <a:gd name="connsiteY42" fmla="*/ 594409 h 1452491"/>
                  <a:gd name="connsiteX43" fmla="*/ 1019572 w 1477433"/>
                  <a:gd name="connsiteY43" fmla="*/ 594409 h 1452491"/>
                  <a:gd name="connsiteX44" fmla="*/ 1022035 w 1477433"/>
                  <a:gd name="connsiteY44" fmla="*/ 614418 h 1452491"/>
                  <a:gd name="connsiteX45" fmla="*/ 1026647 w 1477433"/>
                  <a:gd name="connsiteY45" fmla="*/ 698049 h 1452491"/>
                  <a:gd name="connsiteX46" fmla="*/ 1021938 w 1477433"/>
                  <a:gd name="connsiteY46" fmla="*/ 831346 h 1452491"/>
                  <a:gd name="connsiteX47" fmla="*/ 1017638 w 1477433"/>
                  <a:gd name="connsiteY47" fmla="*/ 866719 h 1452491"/>
                  <a:gd name="connsiteX48" fmla="*/ 790534 w 1477433"/>
                  <a:gd name="connsiteY48" fmla="*/ 866719 h 1452491"/>
                  <a:gd name="connsiteX49" fmla="*/ 790534 w 1477433"/>
                  <a:gd name="connsiteY49" fmla="*/ 594409 h 1452491"/>
                  <a:gd name="connsiteX50" fmla="*/ 1333877 w 1477433"/>
                  <a:gd name="connsiteY50" fmla="*/ 594409 h 1452491"/>
                  <a:gd name="connsiteX51" fmla="*/ 1343339 w 1477433"/>
                  <a:gd name="connsiteY51" fmla="*/ 630011 h 1452491"/>
                  <a:gd name="connsiteX52" fmla="*/ 1358337 w 1477433"/>
                  <a:gd name="connsiteY52" fmla="*/ 737642 h 1452491"/>
                  <a:gd name="connsiteX53" fmla="*/ 1344311 w 1477433"/>
                  <a:gd name="connsiteY53" fmla="*/ 834536 h 1452491"/>
                  <a:gd name="connsiteX54" fmla="*/ 1335351 w 1477433"/>
                  <a:gd name="connsiteY54" fmla="*/ 866719 h 1452491"/>
                  <a:gd name="connsiteX55" fmla="*/ 1109912 w 1477433"/>
                  <a:gd name="connsiteY55" fmla="*/ 866719 h 1452491"/>
                  <a:gd name="connsiteX56" fmla="*/ 1120582 w 1477433"/>
                  <a:gd name="connsiteY56" fmla="*/ 701606 h 1452491"/>
                  <a:gd name="connsiteX57" fmla="*/ 1117221 w 1477433"/>
                  <a:gd name="connsiteY57" fmla="*/ 621477 h 1452491"/>
                  <a:gd name="connsiteX58" fmla="*/ 1114572 w 1477433"/>
                  <a:gd name="connsiteY58" fmla="*/ 594409 h 1452491"/>
                  <a:gd name="connsiteX59" fmla="*/ 515400 w 1477433"/>
                  <a:gd name="connsiteY59" fmla="*/ 164829 h 1452491"/>
                  <a:gd name="connsiteX60" fmla="*/ 505391 w 1477433"/>
                  <a:gd name="connsiteY60" fmla="*/ 175684 h 1452491"/>
                  <a:gd name="connsiteX61" fmla="*/ 364412 w 1477433"/>
                  <a:gd name="connsiteY61" fmla="*/ 438014 h 1452491"/>
                  <a:gd name="connsiteX62" fmla="*/ 352145 w 1477433"/>
                  <a:gd name="connsiteY62" fmla="*/ 490260 h 1452491"/>
                  <a:gd name="connsiteX63" fmla="*/ 174602 w 1477433"/>
                  <a:gd name="connsiteY63" fmla="*/ 490260 h 1452491"/>
                  <a:gd name="connsiteX64" fmla="*/ 183559 w 1477433"/>
                  <a:gd name="connsiteY64" fmla="*/ 468287 h 1452491"/>
                  <a:gd name="connsiteX65" fmla="*/ 445170 w 1477433"/>
                  <a:gd name="connsiteY65" fmla="*/ 196676 h 1452491"/>
                  <a:gd name="connsiteX66" fmla="*/ 955189 w 1477433"/>
                  <a:gd name="connsiteY66" fmla="*/ 156152 h 1452491"/>
                  <a:gd name="connsiteX67" fmla="*/ 972101 w 1477433"/>
                  <a:gd name="connsiteY67" fmla="*/ 162544 h 1452491"/>
                  <a:gd name="connsiteX68" fmla="*/ 1287505 w 1477433"/>
                  <a:gd name="connsiteY68" fmla="*/ 461051 h 1452491"/>
                  <a:gd name="connsiteX69" fmla="*/ 1299306 w 1477433"/>
                  <a:gd name="connsiteY69" fmla="*/ 490260 h 1452491"/>
                  <a:gd name="connsiteX70" fmla="*/ 1098994 w 1477433"/>
                  <a:gd name="connsiteY70" fmla="*/ 490260 h 1452491"/>
                  <a:gd name="connsiteX71" fmla="*/ 1086370 w 1477433"/>
                  <a:gd name="connsiteY71" fmla="*/ 423770 h 1452491"/>
                  <a:gd name="connsiteX72" fmla="*/ 970454 w 1477433"/>
                  <a:gd name="connsiteY72" fmla="*/ 175684 h 1452491"/>
                  <a:gd name="connsiteX73" fmla="*/ 685878 w 1477433"/>
                  <a:gd name="connsiteY73" fmla="*/ 126507 h 1452491"/>
                  <a:gd name="connsiteX74" fmla="*/ 685878 w 1477433"/>
                  <a:gd name="connsiteY74" fmla="*/ 490260 h 1452491"/>
                  <a:gd name="connsiteX75" fmla="*/ 466559 w 1477433"/>
                  <a:gd name="connsiteY75" fmla="*/ 490260 h 1452491"/>
                  <a:gd name="connsiteX76" fmla="*/ 486500 w 1477433"/>
                  <a:gd name="connsiteY76" fmla="*/ 420671 h 1452491"/>
                  <a:gd name="connsiteX77" fmla="*/ 661418 w 1477433"/>
                  <a:gd name="connsiteY77" fmla="*/ 147172 h 1452491"/>
                  <a:gd name="connsiteX78" fmla="*/ 790534 w 1477433"/>
                  <a:gd name="connsiteY78" fmla="*/ 110272 h 1452491"/>
                  <a:gd name="connsiteX79" fmla="*/ 799436 w 1477433"/>
                  <a:gd name="connsiteY79" fmla="*/ 111456 h 1452491"/>
                  <a:gd name="connsiteX80" fmla="*/ 803137 w 1477433"/>
                  <a:gd name="connsiteY80" fmla="*/ 112212 h 1452491"/>
                  <a:gd name="connsiteX81" fmla="*/ 838210 w 1477433"/>
                  <a:gd name="connsiteY81" fmla="*/ 147172 h 1452491"/>
                  <a:gd name="connsiteX82" fmla="*/ 981874 w 1477433"/>
                  <a:gd name="connsiteY82" fmla="*/ 405529 h 1452491"/>
                  <a:gd name="connsiteX83" fmla="*/ 1001543 w 1477433"/>
                  <a:gd name="connsiteY83" fmla="*/ 490260 h 1452491"/>
                  <a:gd name="connsiteX84" fmla="*/ 790534 w 1477433"/>
                  <a:gd name="connsiteY84" fmla="*/ 490260 h 1452491"/>
                  <a:gd name="connsiteX85" fmla="*/ 736675 w 1477433"/>
                  <a:gd name="connsiteY85" fmla="*/ 0 h 1452491"/>
                  <a:gd name="connsiteX86" fmla="*/ 6248 w 1477433"/>
                  <a:gd name="connsiteY86" fmla="*/ 635366 h 1452491"/>
                  <a:gd name="connsiteX87" fmla="*/ 415 w 1477433"/>
                  <a:gd name="connsiteY87" fmla="*/ 713798 h 1452491"/>
                  <a:gd name="connsiteX88" fmla="*/ 0 w 1477433"/>
                  <a:gd name="connsiteY88" fmla="*/ 713798 h 1452491"/>
                  <a:gd name="connsiteX89" fmla="*/ 242 w 1477433"/>
                  <a:gd name="connsiteY89" fmla="*/ 716133 h 1452491"/>
                  <a:gd name="connsiteX90" fmla="*/ 0 w 1477433"/>
                  <a:gd name="connsiteY90" fmla="*/ 719388 h 1452491"/>
                  <a:gd name="connsiteX91" fmla="*/ 579 w 1477433"/>
                  <a:gd name="connsiteY91" fmla="*/ 719388 h 1452491"/>
                  <a:gd name="connsiteX92" fmla="*/ 9659 w 1477433"/>
                  <a:gd name="connsiteY92" fmla="*/ 806983 h 1452491"/>
                  <a:gd name="connsiteX93" fmla="*/ 740759 w 1477433"/>
                  <a:gd name="connsiteY93" fmla="*/ 1452491 h 1452491"/>
                  <a:gd name="connsiteX94" fmla="*/ 1471185 w 1477433"/>
                  <a:gd name="connsiteY94" fmla="*/ 817125 h 1452491"/>
                  <a:gd name="connsiteX95" fmla="*/ 1477018 w 1477433"/>
                  <a:gd name="connsiteY95" fmla="*/ 738693 h 1452491"/>
                  <a:gd name="connsiteX96" fmla="*/ 1477433 w 1477433"/>
                  <a:gd name="connsiteY96" fmla="*/ 738693 h 1452491"/>
                  <a:gd name="connsiteX97" fmla="*/ 1477191 w 1477433"/>
                  <a:gd name="connsiteY97" fmla="*/ 736358 h 1452491"/>
                  <a:gd name="connsiteX98" fmla="*/ 1477433 w 1477433"/>
                  <a:gd name="connsiteY98" fmla="*/ 733104 h 1452491"/>
                  <a:gd name="connsiteX99" fmla="*/ 1476854 w 1477433"/>
                  <a:gd name="connsiteY99" fmla="*/ 733104 h 1452491"/>
                  <a:gd name="connsiteX100" fmla="*/ 1467774 w 1477433"/>
                  <a:gd name="connsiteY100" fmla="*/ 645508 h 1452491"/>
                  <a:gd name="connsiteX101" fmla="*/ 736675 w 1477433"/>
                  <a:gd name="connsiteY101" fmla="*/ 0 h 1452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1477433" h="1452491">
                    <a:moveTo>
                      <a:pt x="359188" y="970868"/>
                    </a:moveTo>
                    <a:lnTo>
                      <a:pt x="360492" y="978484"/>
                    </a:lnTo>
                    <a:cubicBezTo>
                      <a:pt x="383856" y="1073635"/>
                      <a:pt x="423525" y="1169464"/>
                      <a:pt x="490553" y="1259435"/>
                    </a:cubicBezTo>
                    <a:lnTo>
                      <a:pt x="520735" y="1294041"/>
                    </a:lnTo>
                    <a:lnTo>
                      <a:pt x="448424" y="1262166"/>
                    </a:lnTo>
                    <a:cubicBezTo>
                      <a:pt x="350471" y="1208613"/>
                      <a:pt x="249852" y="1121886"/>
                      <a:pt x="185253" y="981504"/>
                    </a:cubicBezTo>
                    <a:lnTo>
                      <a:pt x="181110" y="970868"/>
                    </a:lnTo>
                    <a:close/>
                    <a:moveTo>
                      <a:pt x="685878" y="970868"/>
                    </a:moveTo>
                    <a:lnTo>
                      <a:pt x="685878" y="1328926"/>
                    </a:lnTo>
                    <a:lnTo>
                      <a:pt x="638058" y="1285671"/>
                    </a:lnTo>
                    <a:cubicBezTo>
                      <a:pt x="555420" y="1201740"/>
                      <a:pt x="498358" y="1104664"/>
                      <a:pt x="467183" y="973985"/>
                    </a:cubicBezTo>
                    <a:lnTo>
                      <a:pt x="466594" y="970868"/>
                    </a:lnTo>
                    <a:close/>
                    <a:moveTo>
                      <a:pt x="1002381" y="970868"/>
                    </a:moveTo>
                    <a:lnTo>
                      <a:pt x="984353" y="1048524"/>
                    </a:lnTo>
                    <a:cubicBezTo>
                      <a:pt x="956202" y="1142969"/>
                      <a:pt x="914043" y="1218526"/>
                      <a:pt x="858010" y="1285671"/>
                    </a:cubicBezTo>
                    <a:lnTo>
                      <a:pt x="809510" y="1337430"/>
                    </a:lnTo>
                    <a:lnTo>
                      <a:pt x="803387" y="1338858"/>
                    </a:lnTo>
                    <a:lnTo>
                      <a:pt x="790534" y="1341003"/>
                    </a:lnTo>
                    <a:lnTo>
                      <a:pt x="790534" y="970868"/>
                    </a:lnTo>
                    <a:close/>
                    <a:moveTo>
                      <a:pt x="1298864" y="970868"/>
                    </a:moveTo>
                    <a:lnTo>
                      <a:pt x="1289246" y="993620"/>
                    </a:lnTo>
                    <a:cubicBezTo>
                      <a:pt x="1212336" y="1146756"/>
                      <a:pt x="1087012" y="1234269"/>
                      <a:pt x="975561" y="1284032"/>
                    </a:cubicBezTo>
                    <a:lnTo>
                      <a:pt x="960431" y="1290007"/>
                    </a:lnTo>
                    <a:lnTo>
                      <a:pt x="983030" y="1259435"/>
                    </a:lnTo>
                    <a:cubicBezTo>
                      <a:pt x="1039841" y="1169464"/>
                      <a:pt x="1073463" y="1073635"/>
                      <a:pt x="1093266" y="978484"/>
                    </a:cubicBezTo>
                    <a:lnTo>
                      <a:pt x="1094516" y="970868"/>
                    </a:lnTo>
                    <a:close/>
                    <a:moveTo>
                      <a:pt x="335094" y="594409"/>
                    </a:moveTo>
                    <a:lnTo>
                      <a:pt x="333931" y="602627"/>
                    </a:lnTo>
                    <a:cubicBezTo>
                      <a:pt x="330867" y="633659"/>
                      <a:pt x="328921" y="666598"/>
                      <a:pt x="328262" y="701606"/>
                    </a:cubicBezTo>
                    <a:cubicBezTo>
                      <a:pt x="329166" y="745234"/>
                      <a:pt x="331382" y="790666"/>
                      <a:pt x="336293" y="837085"/>
                    </a:cubicBezTo>
                    <a:lnTo>
                      <a:pt x="341365" y="866719"/>
                    </a:lnTo>
                    <a:lnTo>
                      <a:pt x="145665" y="866719"/>
                    </a:lnTo>
                    <a:lnTo>
                      <a:pt x="134094" y="822480"/>
                    </a:lnTo>
                    <a:lnTo>
                      <a:pt x="119096" y="714849"/>
                    </a:lnTo>
                    <a:lnTo>
                      <a:pt x="133122" y="617955"/>
                    </a:lnTo>
                    <a:lnTo>
                      <a:pt x="139572" y="594409"/>
                    </a:lnTo>
                    <a:close/>
                    <a:moveTo>
                      <a:pt x="685878" y="594409"/>
                    </a:moveTo>
                    <a:lnTo>
                      <a:pt x="685878" y="866719"/>
                    </a:lnTo>
                    <a:lnTo>
                      <a:pt x="449065" y="866719"/>
                    </a:lnTo>
                    <a:lnTo>
                      <a:pt x="442217" y="799730"/>
                    </a:lnTo>
                    <a:cubicBezTo>
                      <a:pt x="440134" y="767562"/>
                      <a:pt x="439091" y="733723"/>
                      <a:pt x="439091" y="698049"/>
                    </a:cubicBezTo>
                    <a:cubicBezTo>
                      <a:pt x="440079" y="661653"/>
                      <a:pt x="442729" y="627223"/>
                      <a:pt x="446806" y="594651"/>
                    </a:cubicBezTo>
                    <a:lnTo>
                      <a:pt x="446848" y="594409"/>
                    </a:lnTo>
                    <a:close/>
                    <a:moveTo>
                      <a:pt x="1019572" y="594409"/>
                    </a:moveTo>
                    <a:lnTo>
                      <a:pt x="1022035" y="614418"/>
                    </a:lnTo>
                    <a:cubicBezTo>
                      <a:pt x="1024406" y="641073"/>
                      <a:pt x="1025977" y="668932"/>
                      <a:pt x="1026647" y="698049"/>
                    </a:cubicBezTo>
                    <a:cubicBezTo>
                      <a:pt x="1026647" y="745615"/>
                      <a:pt x="1025076" y="789918"/>
                      <a:pt x="1021938" y="831346"/>
                    </a:cubicBezTo>
                    <a:lnTo>
                      <a:pt x="1017638" y="866719"/>
                    </a:lnTo>
                    <a:lnTo>
                      <a:pt x="790534" y="866719"/>
                    </a:lnTo>
                    <a:lnTo>
                      <a:pt x="790534" y="594409"/>
                    </a:lnTo>
                    <a:close/>
                    <a:moveTo>
                      <a:pt x="1333877" y="594409"/>
                    </a:moveTo>
                    <a:lnTo>
                      <a:pt x="1343339" y="630011"/>
                    </a:lnTo>
                    <a:lnTo>
                      <a:pt x="1358337" y="737642"/>
                    </a:lnTo>
                    <a:lnTo>
                      <a:pt x="1344311" y="834536"/>
                    </a:lnTo>
                    <a:lnTo>
                      <a:pt x="1335351" y="866719"/>
                    </a:lnTo>
                    <a:lnTo>
                      <a:pt x="1109912" y="866719"/>
                    </a:lnTo>
                    <a:lnTo>
                      <a:pt x="1120582" y="701606"/>
                    </a:lnTo>
                    <a:cubicBezTo>
                      <a:pt x="1120136" y="673600"/>
                      <a:pt x="1118991" y="646918"/>
                      <a:pt x="1117221" y="621477"/>
                    </a:cubicBezTo>
                    <a:lnTo>
                      <a:pt x="1114572" y="594409"/>
                    </a:lnTo>
                    <a:close/>
                    <a:moveTo>
                      <a:pt x="515400" y="164829"/>
                    </a:moveTo>
                    <a:lnTo>
                      <a:pt x="505391" y="175684"/>
                    </a:lnTo>
                    <a:cubicBezTo>
                      <a:pt x="452742" y="237043"/>
                      <a:pt x="398772" y="317744"/>
                      <a:pt x="364412" y="438014"/>
                    </a:cubicBezTo>
                    <a:lnTo>
                      <a:pt x="352145" y="490260"/>
                    </a:lnTo>
                    <a:lnTo>
                      <a:pt x="174602" y="490260"/>
                    </a:lnTo>
                    <a:lnTo>
                      <a:pt x="183559" y="468287"/>
                    </a:lnTo>
                    <a:cubicBezTo>
                      <a:pt x="247488" y="335326"/>
                      <a:pt x="347594" y="250562"/>
                      <a:pt x="445170" y="196676"/>
                    </a:cubicBezTo>
                    <a:close/>
                    <a:moveTo>
                      <a:pt x="955189" y="156152"/>
                    </a:moveTo>
                    <a:lnTo>
                      <a:pt x="972101" y="162544"/>
                    </a:lnTo>
                    <a:cubicBezTo>
                      <a:pt x="1083932" y="211005"/>
                      <a:pt x="1209819" y="299522"/>
                      <a:pt x="1287505" y="461051"/>
                    </a:cubicBezTo>
                    <a:lnTo>
                      <a:pt x="1299306" y="490260"/>
                    </a:lnTo>
                    <a:lnTo>
                      <a:pt x="1098994" y="490260"/>
                    </a:lnTo>
                    <a:lnTo>
                      <a:pt x="1086370" y="423770"/>
                    </a:lnTo>
                    <a:cubicBezTo>
                      <a:pt x="1057163" y="311319"/>
                      <a:pt x="1013292" y="234589"/>
                      <a:pt x="970454" y="175684"/>
                    </a:cubicBezTo>
                    <a:close/>
                    <a:moveTo>
                      <a:pt x="685878" y="126507"/>
                    </a:moveTo>
                    <a:lnTo>
                      <a:pt x="685878" y="490260"/>
                    </a:lnTo>
                    <a:lnTo>
                      <a:pt x="466559" y="490260"/>
                    </a:lnTo>
                    <a:lnTo>
                      <a:pt x="486500" y="420671"/>
                    </a:lnTo>
                    <a:cubicBezTo>
                      <a:pt x="530707" y="292848"/>
                      <a:pt x="598814" y="206144"/>
                      <a:pt x="661418" y="147172"/>
                    </a:cubicBezTo>
                    <a:close/>
                    <a:moveTo>
                      <a:pt x="790534" y="110272"/>
                    </a:moveTo>
                    <a:lnTo>
                      <a:pt x="799436" y="111456"/>
                    </a:lnTo>
                    <a:lnTo>
                      <a:pt x="803137" y="112212"/>
                    </a:lnTo>
                    <a:lnTo>
                      <a:pt x="838210" y="147172"/>
                    </a:lnTo>
                    <a:cubicBezTo>
                      <a:pt x="889149" y="203785"/>
                      <a:pt x="944387" y="285956"/>
                      <a:pt x="981874" y="405529"/>
                    </a:cubicBezTo>
                    <a:lnTo>
                      <a:pt x="1001543" y="490260"/>
                    </a:lnTo>
                    <a:lnTo>
                      <a:pt x="790534" y="490260"/>
                    </a:lnTo>
                    <a:close/>
                    <a:moveTo>
                      <a:pt x="736675" y="0"/>
                    </a:moveTo>
                    <a:cubicBezTo>
                      <a:pt x="413135" y="-476"/>
                      <a:pt x="58187" y="227220"/>
                      <a:pt x="6248" y="635366"/>
                    </a:cubicBezTo>
                    <a:lnTo>
                      <a:pt x="415" y="713798"/>
                    </a:lnTo>
                    <a:lnTo>
                      <a:pt x="0" y="713798"/>
                    </a:lnTo>
                    <a:lnTo>
                      <a:pt x="242" y="716133"/>
                    </a:lnTo>
                    <a:lnTo>
                      <a:pt x="0" y="719388"/>
                    </a:lnTo>
                    <a:lnTo>
                      <a:pt x="579" y="719388"/>
                    </a:lnTo>
                    <a:lnTo>
                      <a:pt x="9659" y="806983"/>
                    </a:lnTo>
                    <a:cubicBezTo>
                      <a:pt x="76629" y="1255962"/>
                      <a:pt x="417220" y="1452015"/>
                      <a:pt x="740759" y="1452491"/>
                    </a:cubicBezTo>
                    <a:cubicBezTo>
                      <a:pt x="1064298" y="1452967"/>
                      <a:pt x="1419246" y="1225271"/>
                      <a:pt x="1471185" y="817125"/>
                    </a:cubicBezTo>
                    <a:lnTo>
                      <a:pt x="1477018" y="738693"/>
                    </a:lnTo>
                    <a:lnTo>
                      <a:pt x="1477433" y="738693"/>
                    </a:lnTo>
                    <a:lnTo>
                      <a:pt x="1477191" y="736358"/>
                    </a:lnTo>
                    <a:lnTo>
                      <a:pt x="1477433" y="733104"/>
                    </a:lnTo>
                    <a:lnTo>
                      <a:pt x="1476854" y="733104"/>
                    </a:lnTo>
                    <a:lnTo>
                      <a:pt x="1467774" y="645508"/>
                    </a:lnTo>
                    <a:cubicBezTo>
                      <a:pt x="1400804" y="196529"/>
                      <a:pt x="1060214" y="476"/>
                      <a:pt x="736675" y="0"/>
                    </a:cubicBezTo>
                    <a:close/>
                  </a:path>
                </a:pathLst>
              </a:custGeom>
              <a:solidFill>
                <a:srgbClr val="404040"/>
              </a:solidFill>
              <a:ln w="9525">
                <a:noFill/>
                <a:round/>
                <a:headEnd/>
                <a:tailEnd/>
              </a:ln>
            </p:spPr>
            <p:txBody>
              <a:bodyPr rot="0" vert="horz" wrap="square" lIns="89469" tIns="44734" rIns="89469" bIns="44734" anchor="t" anchorCtr="0" upright="1"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fr-MA" sz="280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7263927-D69B-49EA-B518-F515F76329A3}"/>
                </a:ext>
              </a:extLst>
            </p:cNvPr>
            <p:cNvGrpSpPr/>
            <p:nvPr/>
          </p:nvGrpSpPr>
          <p:grpSpPr>
            <a:xfrm>
              <a:off x="4386069" y="3914550"/>
              <a:ext cx="1640595" cy="140279"/>
              <a:chOff x="4386069" y="3914550"/>
              <a:chExt cx="1640595" cy="1402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0EC7F5C-98F0-4FC6-A595-6BADB3F56731}"/>
                  </a:ext>
                </a:extLst>
              </p:cNvPr>
              <p:cNvSpPr/>
              <p:nvPr/>
            </p:nvSpPr>
            <p:spPr>
              <a:xfrm>
                <a:off x="4601791" y="3914550"/>
                <a:ext cx="1424873" cy="136147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6539" tIns="38270" rIns="76539" bIns="3827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rtl="1">
                  <a:lnSpc>
                    <a:spcPct val="107000"/>
                  </a:lnSpc>
                  <a:spcAft>
                    <a:spcPts val="669"/>
                  </a:spcAft>
                </a:pPr>
                <a:r>
                  <a:rPr lang="fr-MA" sz="1000" dirty="0">
                    <a:solidFill>
                      <a:schemeClr val="tx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Célibataire, 29ans</a:t>
                </a:r>
                <a:endParaRPr lang="fr-FR" sz="10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31" name="Heart 30">
                <a:extLst>
                  <a:ext uri="{FF2B5EF4-FFF2-40B4-BE49-F238E27FC236}">
                    <a16:creationId xmlns:a16="http://schemas.microsoft.com/office/drawing/2014/main" id="{DB36F16F-8D0A-4801-A233-5AAB57472303}"/>
                  </a:ext>
                </a:extLst>
              </p:cNvPr>
              <p:cNvSpPr/>
              <p:nvPr/>
            </p:nvSpPr>
            <p:spPr>
              <a:xfrm>
                <a:off x="4386069" y="3930053"/>
                <a:ext cx="124776" cy="124776"/>
              </a:xfrm>
              <a:prstGeom prst="heart">
                <a:avLst/>
              </a:prstGeom>
              <a:solidFill>
                <a:srgbClr val="40404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MA" sz="1800"/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2146B01-F961-4128-818A-73203D7ACD1D}"/>
              </a:ext>
            </a:extLst>
          </p:cNvPr>
          <p:cNvGrpSpPr/>
          <p:nvPr/>
        </p:nvGrpSpPr>
        <p:grpSpPr>
          <a:xfrm>
            <a:off x="331026" y="4789975"/>
            <a:ext cx="1874700" cy="2248795"/>
            <a:chOff x="4283004" y="6163156"/>
            <a:chExt cx="1916002" cy="2298338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F41A0A2D-368A-4BF5-8D07-1F7675790F03}"/>
                </a:ext>
              </a:extLst>
            </p:cNvPr>
            <p:cNvGrpSpPr/>
            <p:nvPr/>
          </p:nvGrpSpPr>
          <p:grpSpPr>
            <a:xfrm>
              <a:off x="4283004" y="6163156"/>
              <a:ext cx="1897733" cy="634183"/>
              <a:chOff x="4147042" y="4629819"/>
              <a:chExt cx="1897733" cy="634183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C7810AEC-2B56-4C92-ACC7-6AD4F77A3F47}"/>
                  </a:ext>
                </a:extLst>
              </p:cNvPr>
              <p:cNvSpPr/>
              <p:nvPr/>
            </p:nvSpPr>
            <p:spPr>
              <a:xfrm>
                <a:off x="4147042" y="4629819"/>
                <a:ext cx="809938" cy="63418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6539" tIns="38270" rIns="76539" bIns="3827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Ms Project</a:t>
                </a:r>
                <a:endParaRPr lang="ar-MA" sz="800" dirty="0">
                  <a:solidFill>
                    <a:schemeClr val="tx1"/>
                  </a:solidFill>
                  <a:ea typeface="Open Sans" panose="020B0606030504020204" pitchFamily="34" charset="0"/>
                  <a:cs typeface="Mothanna" panose="02000503000000000000" pitchFamily="2" charset="-78"/>
                </a:endParaRPr>
              </a:p>
              <a:p>
                <a:pPr rtl="1">
                  <a:lnSpc>
                    <a:spcPct val="107000"/>
                  </a:lnSpc>
                  <a:spcBef>
                    <a:spcPts val="587"/>
                  </a:spcBef>
                  <a:spcAft>
                    <a:spcPts val="587"/>
                  </a:spcAft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SPSS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SAGE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E1FEAB71-E0B1-4925-A1B0-9E97D0E00032}"/>
                  </a:ext>
                </a:extLst>
              </p:cNvPr>
              <p:cNvGrpSpPr/>
              <p:nvPr/>
            </p:nvGrpSpPr>
            <p:grpSpPr>
              <a:xfrm>
                <a:off x="4905067" y="4666335"/>
                <a:ext cx="1139708" cy="158160"/>
                <a:chOff x="4905067" y="4666335"/>
                <a:chExt cx="1139708" cy="158160"/>
              </a:xfrm>
            </p:grpSpPr>
            <p:sp>
              <p:nvSpPr>
                <p:cNvPr id="90" name="Pentagon 89">
                  <a:extLst>
                    <a:ext uri="{FF2B5EF4-FFF2-40B4-BE49-F238E27FC236}">
                      <a16:creationId xmlns:a16="http://schemas.microsoft.com/office/drawing/2014/main" id="{217B7D1D-994A-44AB-92B2-38388ABF2A6D}"/>
                    </a:ext>
                  </a:extLst>
                </p:cNvPr>
                <p:cNvSpPr/>
                <p:nvPr/>
              </p:nvSpPr>
              <p:spPr>
                <a:xfrm>
                  <a:off x="5891223" y="4670943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91" name="Pentagon 90">
                  <a:extLst>
                    <a:ext uri="{FF2B5EF4-FFF2-40B4-BE49-F238E27FC236}">
                      <a16:creationId xmlns:a16="http://schemas.microsoft.com/office/drawing/2014/main" id="{75C7FE10-9ADA-44D3-BBDF-DCEA2345051A}"/>
                    </a:ext>
                  </a:extLst>
                </p:cNvPr>
                <p:cNvSpPr/>
                <p:nvPr/>
              </p:nvSpPr>
              <p:spPr>
                <a:xfrm>
                  <a:off x="5644684" y="466979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92" name="Pentagon 91">
                  <a:extLst>
                    <a:ext uri="{FF2B5EF4-FFF2-40B4-BE49-F238E27FC236}">
                      <a16:creationId xmlns:a16="http://schemas.microsoft.com/office/drawing/2014/main" id="{132DF9EA-348D-46BA-85BD-B68743E93CBA}"/>
                    </a:ext>
                  </a:extLst>
                </p:cNvPr>
                <p:cNvSpPr/>
                <p:nvPr/>
              </p:nvSpPr>
              <p:spPr>
                <a:xfrm>
                  <a:off x="5398145" y="466863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93" name="Pentagon 92">
                  <a:extLst>
                    <a:ext uri="{FF2B5EF4-FFF2-40B4-BE49-F238E27FC236}">
                      <a16:creationId xmlns:a16="http://schemas.microsoft.com/office/drawing/2014/main" id="{A2F834EB-28C3-41AC-B856-7D31F76B8373}"/>
                    </a:ext>
                  </a:extLst>
                </p:cNvPr>
                <p:cNvSpPr/>
                <p:nvPr/>
              </p:nvSpPr>
              <p:spPr>
                <a:xfrm>
                  <a:off x="5151606" y="466748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94" name="Pentagon 93">
                  <a:extLst>
                    <a:ext uri="{FF2B5EF4-FFF2-40B4-BE49-F238E27FC236}">
                      <a16:creationId xmlns:a16="http://schemas.microsoft.com/office/drawing/2014/main" id="{1B6382F8-EAEA-4464-9993-C001450BCBFF}"/>
                    </a:ext>
                  </a:extLst>
                </p:cNvPr>
                <p:cNvSpPr/>
                <p:nvPr/>
              </p:nvSpPr>
              <p:spPr>
                <a:xfrm>
                  <a:off x="4905067" y="466633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CE419C14-9C6D-4F5B-8D8E-82DCDF8703C9}"/>
                  </a:ext>
                </a:extLst>
              </p:cNvPr>
              <p:cNvGrpSpPr/>
              <p:nvPr/>
            </p:nvGrpSpPr>
            <p:grpSpPr>
              <a:xfrm>
                <a:off x="4903915" y="4885408"/>
                <a:ext cx="1139708" cy="158160"/>
                <a:chOff x="4905067" y="4666335"/>
                <a:chExt cx="1139708" cy="158160"/>
              </a:xfrm>
            </p:grpSpPr>
            <p:sp>
              <p:nvSpPr>
                <p:cNvPr id="85" name="Pentagon 84">
                  <a:extLst>
                    <a:ext uri="{FF2B5EF4-FFF2-40B4-BE49-F238E27FC236}">
                      <a16:creationId xmlns:a16="http://schemas.microsoft.com/office/drawing/2014/main" id="{5DBD87F2-BF07-479F-8D76-B26705670C87}"/>
                    </a:ext>
                  </a:extLst>
                </p:cNvPr>
                <p:cNvSpPr/>
                <p:nvPr/>
              </p:nvSpPr>
              <p:spPr>
                <a:xfrm>
                  <a:off x="5891223" y="4670943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6" name="Pentagon 85">
                  <a:extLst>
                    <a:ext uri="{FF2B5EF4-FFF2-40B4-BE49-F238E27FC236}">
                      <a16:creationId xmlns:a16="http://schemas.microsoft.com/office/drawing/2014/main" id="{F2DF9F31-3067-4EA0-9954-DAC113E94F50}"/>
                    </a:ext>
                  </a:extLst>
                </p:cNvPr>
                <p:cNvSpPr/>
                <p:nvPr/>
              </p:nvSpPr>
              <p:spPr>
                <a:xfrm>
                  <a:off x="5644684" y="466979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7" name="Pentagon 86">
                  <a:extLst>
                    <a:ext uri="{FF2B5EF4-FFF2-40B4-BE49-F238E27FC236}">
                      <a16:creationId xmlns:a16="http://schemas.microsoft.com/office/drawing/2014/main" id="{A7E738D0-851F-421C-9272-F0089303B214}"/>
                    </a:ext>
                  </a:extLst>
                </p:cNvPr>
                <p:cNvSpPr/>
                <p:nvPr/>
              </p:nvSpPr>
              <p:spPr>
                <a:xfrm>
                  <a:off x="5398145" y="466863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8" name="Pentagon 87">
                  <a:extLst>
                    <a:ext uri="{FF2B5EF4-FFF2-40B4-BE49-F238E27FC236}">
                      <a16:creationId xmlns:a16="http://schemas.microsoft.com/office/drawing/2014/main" id="{777F67F9-DFB9-4FF0-BE3D-AB1502CF3858}"/>
                    </a:ext>
                  </a:extLst>
                </p:cNvPr>
                <p:cNvSpPr/>
                <p:nvPr/>
              </p:nvSpPr>
              <p:spPr>
                <a:xfrm>
                  <a:off x="5151606" y="466748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9" name="Pentagon 88">
                  <a:extLst>
                    <a:ext uri="{FF2B5EF4-FFF2-40B4-BE49-F238E27FC236}">
                      <a16:creationId xmlns:a16="http://schemas.microsoft.com/office/drawing/2014/main" id="{483BAE59-E9C5-4880-ADDE-4B738E2171DA}"/>
                    </a:ext>
                  </a:extLst>
                </p:cNvPr>
                <p:cNvSpPr/>
                <p:nvPr/>
              </p:nvSpPr>
              <p:spPr>
                <a:xfrm>
                  <a:off x="4905067" y="466633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19DB7BF1-A418-4BB3-A7D3-FD4C3FC780C5}"/>
                  </a:ext>
                </a:extLst>
              </p:cNvPr>
              <p:cNvGrpSpPr/>
              <p:nvPr/>
            </p:nvGrpSpPr>
            <p:grpSpPr>
              <a:xfrm>
                <a:off x="4902763" y="5104481"/>
                <a:ext cx="1139708" cy="158160"/>
                <a:chOff x="4905067" y="4666335"/>
                <a:chExt cx="1139708" cy="158160"/>
              </a:xfrm>
            </p:grpSpPr>
            <p:sp>
              <p:nvSpPr>
                <p:cNvPr id="80" name="Pentagon 79">
                  <a:extLst>
                    <a:ext uri="{FF2B5EF4-FFF2-40B4-BE49-F238E27FC236}">
                      <a16:creationId xmlns:a16="http://schemas.microsoft.com/office/drawing/2014/main" id="{E82F2743-6AAC-418D-9C15-9F7F539CDA24}"/>
                    </a:ext>
                  </a:extLst>
                </p:cNvPr>
                <p:cNvSpPr/>
                <p:nvPr/>
              </p:nvSpPr>
              <p:spPr>
                <a:xfrm>
                  <a:off x="5891223" y="4670943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1" name="Pentagon 80">
                  <a:extLst>
                    <a:ext uri="{FF2B5EF4-FFF2-40B4-BE49-F238E27FC236}">
                      <a16:creationId xmlns:a16="http://schemas.microsoft.com/office/drawing/2014/main" id="{54F8CDF2-0858-44D8-A538-A2A9577A11F8}"/>
                    </a:ext>
                  </a:extLst>
                </p:cNvPr>
                <p:cNvSpPr/>
                <p:nvPr/>
              </p:nvSpPr>
              <p:spPr>
                <a:xfrm>
                  <a:off x="5644684" y="4669791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2" name="Pentagon 81">
                  <a:extLst>
                    <a:ext uri="{FF2B5EF4-FFF2-40B4-BE49-F238E27FC236}">
                      <a16:creationId xmlns:a16="http://schemas.microsoft.com/office/drawing/2014/main" id="{321508B4-BDAD-4353-A8A4-D786E1270A44}"/>
                    </a:ext>
                  </a:extLst>
                </p:cNvPr>
                <p:cNvSpPr/>
                <p:nvPr/>
              </p:nvSpPr>
              <p:spPr>
                <a:xfrm>
                  <a:off x="5398145" y="466863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3" name="Pentagon 82">
                  <a:extLst>
                    <a:ext uri="{FF2B5EF4-FFF2-40B4-BE49-F238E27FC236}">
                      <a16:creationId xmlns:a16="http://schemas.microsoft.com/office/drawing/2014/main" id="{A668D0E4-9BA9-4346-90C3-C4062285F4E2}"/>
                    </a:ext>
                  </a:extLst>
                </p:cNvPr>
                <p:cNvSpPr/>
                <p:nvPr/>
              </p:nvSpPr>
              <p:spPr>
                <a:xfrm>
                  <a:off x="5151606" y="466748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84" name="Pentagon 83">
                  <a:extLst>
                    <a:ext uri="{FF2B5EF4-FFF2-40B4-BE49-F238E27FC236}">
                      <a16:creationId xmlns:a16="http://schemas.microsoft.com/office/drawing/2014/main" id="{AFE5CCA2-7693-42E7-83D8-B76463500922}"/>
                    </a:ext>
                  </a:extLst>
                </p:cNvPr>
                <p:cNvSpPr/>
                <p:nvPr/>
              </p:nvSpPr>
              <p:spPr>
                <a:xfrm>
                  <a:off x="4905067" y="466633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065803DA-A994-453F-88A9-1336F61AA538}"/>
                </a:ext>
              </a:extLst>
            </p:cNvPr>
            <p:cNvGrpSpPr/>
            <p:nvPr/>
          </p:nvGrpSpPr>
          <p:grpSpPr>
            <a:xfrm>
              <a:off x="4290763" y="6984541"/>
              <a:ext cx="1897733" cy="634184"/>
              <a:chOff x="4147042" y="4781529"/>
              <a:chExt cx="1897733" cy="634184"/>
            </a:xfrm>
          </p:grpSpPr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E60F6D7C-C2E6-46FC-AE1C-19706DFAE3BD}"/>
                  </a:ext>
                </a:extLst>
              </p:cNvPr>
              <p:cNvSpPr/>
              <p:nvPr/>
            </p:nvSpPr>
            <p:spPr>
              <a:xfrm>
                <a:off x="4147042" y="4781529"/>
                <a:ext cx="809938" cy="63418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6539" tIns="38270" rIns="76539" bIns="3827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PHOTOSHOP</a:t>
                </a:r>
                <a:endParaRPr lang="ar-MA" sz="800" dirty="0">
                  <a:solidFill>
                    <a:schemeClr val="tx1"/>
                  </a:solidFill>
                  <a:ea typeface="Open Sans" panose="020B0606030504020204" pitchFamily="34" charset="0"/>
                  <a:cs typeface="Mothanna" panose="02000503000000000000" pitchFamily="2" charset="-78"/>
                </a:endParaRPr>
              </a:p>
              <a:p>
                <a:pPr rtl="1">
                  <a:lnSpc>
                    <a:spcPct val="107000"/>
                  </a:lnSpc>
                  <a:spcBef>
                    <a:spcPts val="587"/>
                  </a:spcBef>
                  <a:spcAft>
                    <a:spcPts val="587"/>
                  </a:spcAft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ILLUSTRATOR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FLASH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CB91FD3-58A4-4102-A20A-0D8705B89E0E}"/>
                  </a:ext>
                </a:extLst>
              </p:cNvPr>
              <p:cNvGrpSpPr/>
              <p:nvPr/>
            </p:nvGrpSpPr>
            <p:grpSpPr>
              <a:xfrm>
                <a:off x="4905067" y="4807997"/>
                <a:ext cx="1139708" cy="158160"/>
                <a:chOff x="4905067" y="4807997"/>
                <a:chExt cx="1139708" cy="158160"/>
              </a:xfrm>
            </p:grpSpPr>
            <p:sp>
              <p:nvSpPr>
                <p:cNvPr id="124" name="Pentagon 123">
                  <a:extLst>
                    <a:ext uri="{FF2B5EF4-FFF2-40B4-BE49-F238E27FC236}">
                      <a16:creationId xmlns:a16="http://schemas.microsoft.com/office/drawing/2014/main" id="{82B6B488-F67C-4F9C-949B-29F3854AD10D}"/>
                    </a:ext>
                  </a:extLst>
                </p:cNvPr>
                <p:cNvSpPr/>
                <p:nvPr/>
              </p:nvSpPr>
              <p:spPr>
                <a:xfrm>
                  <a:off x="5891223" y="481260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5" name="Pentagon 124">
                  <a:extLst>
                    <a:ext uri="{FF2B5EF4-FFF2-40B4-BE49-F238E27FC236}">
                      <a16:creationId xmlns:a16="http://schemas.microsoft.com/office/drawing/2014/main" id="{DF2C2531-2E6A-466C-9381-8C1250C525D6}"/>
                    </a:ext>
                  </a:extLst>
                </p:cNvPr>
                <p:cNvSpPr/>
                <p:nvPr/>
              </p:nvSpPr>
              <p:spPr>
                <a:xfrm>
                  <a:off x="5644684" y="4811453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6" name="Pentagon 125">
                  <a:extLst>
                    <a:ext uri="{FF2B5EF4-FFF2-40B4-BE49-F238E27FC236}">
                      <a16:creationId xmlns:a16="http://schemas.microsoft.com/office/drawing/2014/main" id="{BA380D75-BB38-4132-A34B-B071077C4E86}"/>
                    </a:ext>
                  </a:extLst>
                </p:cNvPr>
                <p:cNvSpPr/>
                <p:nvPr/>
              </p:nvSpPr>
              <p:spPr>
                <a:xfrm>
                  <a:off x="5398145" y="481030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7" name="Pentagon 126">
                  <a:extLst>
                    <a:ext uri="{FF2B5EF4-FFF2-40B4-BE49-F238E27FC236}">
                      <a16:creationId xmlns:a16="http://schemas.microsoft.com/office/drawing/2014/main" id="{B36F8163-7DCF-47F5-9D98-56097D5F9FAD}"/>
                    </a:ext>
                  </a:extLst>
                </p:cNvPr>
                <p:cNvSpPr/>
                <p:nvPr/>
              </p:nvSpPr>
              <p:spPr>
                <a:xfrm>
                  <a:off x="5151606" y="480914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8" name="Pentagon 127">
                  <a:extLst>
                    <a:ext uri="{FF2B5EF4-FFF2-40B4-BE49-F238E27FC236}">
                      <a16:creationId xmlns:a16="http://schemas.microsoft.com/office/drawing/2014/main" id="{EFE7ACF9-4634-4CAE-8F0D-8E35658A1F26}"/>
                    </a:ext>
                  </a:extLst>
                </p:cNvPr>
                <p:cNvSpPr/>
                <p:nvPr/>
              </p:nvSpPr>
              <p:spPr>
                <a:xfrm>
                  <a:off x="4905067" y="480799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26A422AD-80D0-47E2-BEB3-7B27B6A4DFC1}"/>
                  </a:ext>
                </a:extLst>
              </p:cNvPr>
              <p:cNvGrpSpPr/>
              <p:nvPr/>
            </p:nvGrpSpPr>
            <p:grpSpPr>
              <a:xfrm>
                <a:off x="4903915" y="5027070"/>
                <a:ext cx="1139708" cy="158160"/>
                <a:chOff x="4905067" y="4807997"/>
                <a:chExt cx="1139708" cy="158160"/>
              </a:xfrm>
            </p:grpSpPr>
            <p:sp>
              <p:nvSpPr>
                <p:cNvPr id="117" name="Pentagon 116">
                  <a:extLst>
                    <a:ext uri="{FF2B5EF4-FFF2-40B4-BE49-F238E27FC236}">
                      <a16:creationId xmlns:a16="http://schemas.microsoft.com/office/drawing/2014/main" id="{BA53794E-DF20-4826-B9F4-D965CA1E056B}"/>
                    </a:ext>
                  </a:extLst>
                </p:cNvPr>
                <p:cNvSpPr/>
                <p:nvPr/>
              </p:nvSpPr>
              <p:spPr>
                <a:xfrm>
                  <a:off x="5891223" y="4812605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8" name="Pentagon 117">
                  <a:extLst>
                    <a:ext uri="{FF2B5EF4-FFF2-40B4-BE49-F238E27FC236}">
                      <a16:creationId xmlns:a16="http://schemas.microsoft.com/office/drawing/2014/main" id="{7155A991-95E4-4392-AB59-D083E68D1BDC}"/>
                    </a:ext>
                  </a:extLst>
                </p:cNvPr>
                <p:cNvSpPr/>
                <p:nvPr/>
              </p:nvSpPr>
              <p:spPr>
                <a:xfrm>
                  <a:off x="5644684" y="4811453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9" name="Pentagon 118">
                  <a:extLst>
                    <a:ext uri="{FF2B5EF4-FFF2-40B4-BE49-F238E27FC236}">
                      <a16:creationId xmlns:a16="http://schemas.microsoft.com/office/drawing/2014/main" id="{F98ED1AC-7F6B-4FD8-884C-B2D2599E94ED}"/>
                    </a:ext>
                  </a:extLst>
                </p:cNvPr>
                <p:cNvSpPr/>
                <p:nvPr/>
              </p:nvSpPr>
              <p:spPr>
                <a:xfrm>
                  <a:off x="5398145" y="481030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0" name="Pentagon 119">
                  <a:extLst>
                    <a:ext uri="{FF2B5EF4-FFF2-40B4-BE49-F238E27FC236}">
                      <a16:creationId xmlns:a16="http://schemas.microsoft.com/office/drawing/2014/main" id="{3EB7E7CF-4E80-4ACF-B10E-213758EFA4F3}"/>
                    </a:ext>
                  </a:extLst>
                </p:cNvPr>
                <p:cNvSpPr/>
                <p:nvPr/>
              </p:nvSpPr>
              <p:spPr>
                <a:xfrm>
                  <a:off x="5151606" y="480914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21" name="Pentagon 120">
                  <a:extLst>
                    <a:ext uri="{FF2B5EF4-FFF2-40B4-BE49-F238E27FC236}">
                      <a16:creationId xmlns:a16="http://schemas.microsoft.com/office/drawing/2014/main" id="{25CBA530-8BB9-4DF9-B487-31A90B8A50AA}"/>
                    </a:ext>
                  </a:extLst>
                </p:cNvPr>
                <p:cNvSpPr/>
                <p:nvPr/>
              </p:nvSpPr>
              <p:spPr>
                <a:xfrm>
                  <a:off x="4905067" y="480799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74176E3D-5362-4F72-967F-F91F1AAE87ED}"/>
                  </a:ext>
                </a:extLst>
              </p:cNvPr>
              <p:cNvGrpSpPr/>
              <p:nvPr/>
            </p:nvGrpSpPr>
            <p:grpSpPr>
              <a:xfrm>
                <a:off x="4902763" y="5246143"/>
                <a:ext cx="1139708" cy="158160"/>
                <a:chOff x="4905067" y="4807997"/>
                <a:chExt cx="1139708" cy="158160"/>
              </a:xfrm>
            </p:grpSpPr>
            <p:sp>
              <p:nvSpPr>
                <p:cNvPr id="112" name="Pentagon 111">
                  <a:extLst>
                    <a:ext uri="{FF2B5EF4-FFF2-40B4-BE49-F238E27FC236}">
                      <a16:creationId xmlns:a16="http://schemas.microsoft.com/office/drawing/2014/main" id="{69C05CD3-D2C6-43F1-A443-09546D72F19E}"/>
                    </a:ext>
                  </a:extLst>
                </p:cNvPr>
                <p:cNvSpPr/>
                <p:nvPr/>
              </p:nvSpPr>
              <p:spPr>
                <a:xfrm>
                  <a:off x="5891223" y="4812605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3" name="Pentagon 112">
                  <a:extLst>
                    <a:ext uri="{FF2B5EF4-FFF2-40B4-BE49-F238E27FC236}">
                      <a16:creationId xmlns:a16="http://schemas.microsoft.com/office/drawing/2014/main" id="{5D59BD2B-89B1-4B78-8246-8F9528D5A4E9}"/>
                    </a:ext>
                  </a:extLst>
                </p:cNvPr>
                <p:cNvSpPr/>
                <p:nvPr/>
              </p:nvSpPr>
              <p:spPr>
                <a:xfrm>
                  <a:off x="5644684" y="4811453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4" name="Pentagon 113">
                  <a:extLst>
                    <a:ext uri="{FF2B5EF4-FFF2-40B4-BE49-F238E27FC236}">
                      <a16:creationId xmlns:a16="http://schemas.microsoft.com/office/drawing/2014/main" id="{3829E54E-95B1-4806-BCDE-50C987A73785}"/>
                    </a:ext>
                  </a:extLst>
                </p:cNvPr>
                <p:cNvSpPr/>
                <p:nvPr/>
              </p:nvSpPr>
              <p:spPr>
                <a:xfrm>
                  <a:off x="5398145" y="481030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5" name="Pentagon 114">
                  <a:extLst>
                    <a:ext uri="{FF2B5EF4-FFF2-40B4-BE49-F238E27FC236}">
                      <a16:creationId xmlns:a16="http://schemas.microsoft.com/office/drawing/2014/main" id="{814AD7F9-BDDB-4C6E-94D9-0CA166BB39C5}"/>
                    </a:ext>
                  </a:extLst>
                </p:cNvPr>
                <p:cNvSpPr/>
                <p:nvPr/>
              </p:nvSpPr>
              <p:spPr>
                <a:xfrm>
                  <a:off x="5151606" y="480914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16" name="Pentagon 115">
                  <a:extLst>
                    <a:ext uri="{FF2B5EF4-FFF2-40B4-BE49-F238E27FC236}">
                      <a16:creationId xmlns:a16="http://schemas.microsoft.com/office/drawing/2014/main" id="{C06DC296-929D-4D59-BBE4-50F090DB8340}"/>
                    </a:ext>
                  </a:extLst>
                </p:cNvPr>
                <p:cNvSpPr/>
                <p:nvPr/>
              </p:nvSpPr>
              <p:spPr>
                <a:xfrm>
                  <a:off x="4905067" y="480799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657C8DC3-8857-4D17-8F07-144370211C15}"/>
                </a:ext>
              </a:extLst>
            </p:cNvPr>
            <p:cNvGrpSpPr/>
            <p:nvPr/>
          </p:nvGrpSpPr>
          <p:grpSpPr>
            <a:xfrm>
              <a:off x="4291225" y="7827311"/>
              <a:ext cx="1907781" cy="634183"/>
              <a:chOff x="4136994" y="4919765"/>
              <a:chExt cx="1907781" cy="634183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E93FDCD-BC62-46F0-9D32-C0029FD5E0F1}"/>
                  </a:ext>
                </a:extLst>
              </p:cNvPr>
              <p:cNvSpPr/>
              <p:nvPr/>
            </p:nvSpPr>
            <p:spPr>
              <a:xfrm>
                <a:off x="4136994" y="4919765"/>
                <a:ext cx="809938" cy="63418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6539" tIns="38270" rIns="76539" bIns="3827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MANAGEMENT</a:t>
                </a:r>
                <a:endParaRPr lang="ar-MA" sz="800" dirty="0">
                  <a:solidFill>
                    <a:schemeClr val="tx1"/>
                  </a:solidFill>
                  <a:ea typeface="Open Sans" panose="020B0606030504020204" pitchFamily="34" charset="0"/>
                  <a:cs typeface="Mothanna" panose="02000503000000000000" pitchFamily="2" charset="-78"/>
                </a:endParaRPr>
              </a:p>
              <a:p>
                <a:pPr rtl="1">
                  <a:lnSpc>
                    <a:spcPct val="107000"/>
                  </a:lnSpc>
                  <a:spcBef>
                    <a:spcPts val="587"/>
                  </a:spcBef>
                  <a:spcAft>
                    <a:spcPts val="587"/>
                  </a:spcAft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LEADERSHIP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rtl="1">
                  <a:lnSpc>
                    <a:spcPct val="107000"/>
                  </a:lnSpc>
                </a:pPr>
                <a:r>
                  <a:rPr lang="fr-MA" sz="800" dirty="0">
                    <a:solidFill>
                      <a:schemeClr val="tx1"/>
                    </a:solidFill>
                    <a:ea typeface="Open Sans" panose="020B0606030504020204" pitchFamily="34" charset="0"/>
                    <a:cs typeface="Mothanna" panose="02000503000000000000" pitchFamily="2" charset="-78"/>
                  </a:rPr>
                  <a:t>CREATIVITE</a:t>
                </a:r>
                <a:endParaRPr lang="fr-FR" sz="800" dirty="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C85CF30F-235B-44CD-8207-5CC9CF700ADA}"/>
                  </a:ext>
                </a:extLst>
              </p:cNvPr>
              <p:cNvGrpSpPr/>
              <p:nvPr/>
            </p:nvGrpSpPr>
            <p:grpSpPr>
              <a:xfrm>
                <a:off x="4905067" y="4949655"/>
                <a:ext cx="1139708" cy="158160"/>
                <a:chOff x="4905067" y="4949655"/>
                <a:chExt cx="1139708" cy="158160"/>
              </a:xfrm>
            </p:grpSpPr>
            <p:sp>
              <p:nvSpPr>
                <p:cNvPr id="146" name="Pentagon 145">
                  <a:extLst>
                    <a:ext uri="{FF2B5EF4-FFF2-40B4-BE49-F238E27FC236}">
                      <a16:creationId xmlns:a16="http://schemas.microsoft.com/office/drawing/2014/main" id="{17283A14-FCE6-452C-AD2C-16FF87D413FF}"/>
                    </a:ext>
                  </a:extLst>
                </p:cNvPr>
                <p:cNvSpPr/>
                <p:nvPr/>
              </p:nvSpPr>
              <p:spPr>
                <a:xfrm>
                  <a:off x="5891223" y="4954263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7" name="Pentagon 146">
                  <a:extLst>
                    <a:ext uri="{FF2B5EF4-FFF2-40B4-BE49-F238E27FC236}">
                      <a16:creationId xmlns:a16="http://schemas.microsoft.com/office/drawing/2014/main" id="{E4B5A68E-0473-4D48-AB60-3FF7E471155E}"/>
                    </a:ext>
                  </a:extLst>
                </p:cNvPr>
                <p:cNvSpPr/>
                <p:nvPr/>
              </p:nvSpPr>
              <p:spPr>
                <a:xfrm>
                  <a:off x="5644684" y="495311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8" name="Pentagon 147">
                  <a:extLst>
                    <a:ext uri="{FF2B5EF4-FFF2-40B4-BE49-F238E27FC236}">
                      <a16:creationId xmlns:a16="http://schemas.microsoft.com/office/drawing/2014/main" id="{B091533D-E993-4FEE-ACB3-0E666297CD62}"/>
                    </a:ext>
                  </a:extLst>
                </p:cNvPr>
                <p:cNvSpPr/>
                <p:nvPr/>
              </p:nvSpPr>
              <p:spPr>
                <a:xfrm>
                  <a:off x="5398145" y="495195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9" name="Pentagon 148">
                  <a:extLst>
                    <a:ext uri="{FF2B5EF4-FFF2-40B4-BE49-F238E27FC236}">
                      <a16:creationId xmlns:a16="http://schemas.microsoft.com/office/drawing/2014/main" id="{564949A2-A2B7-466E-BBEC-C2D27F098854}"/>
                    </a:ext>
                  </a:extLst>
                </p:cNvPr>
                <p:cNvSpPr/>
                <p:nvPr/>
              </p:nvSpPr>
              <p:spPr>
                <a:xfrm>
                  <a:off x="5151606" y="495080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50" name="Pentagon 149">
                  <a:extLst>
                    <a:ext uri="{FF2B5EF4-FFF2-40B4-BE49-F238E27FC236}">
                      <a16:creationId xmlns:a16="http://schemas.microsoft.com/office/drawing/2014/main" id="{35DF335F-90DC-4E25-BD61-110BE61FA743}"/>
                    </a:ext>
                  </a:extLst>
                </p:cNvPr>
                <p:cNvSpPr/>
                <p:nvPr/>
              </p:nvSpPr>
              <p:spPr>
                <a:xfrm>
                  <a:off x="4905067" y="494965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1FB79D2F-8104-4A36-9340-EE13EE7D4055}"/>
                  </a:ext>
                </a:extLst>
              </p:cNvPr>
              <p:cNvGrpSpPr/>
              <p:nvPr/>
            </p:nvGrpSpPr>
            <p:grpSpPr>
              <a:xfrm>
                <a:off x="4903915" y="5168728"/>
                <a:ext cx="1139708" cy="158160"/>
                <a:chOff x="4905067" y="4949655"/>
                <a:chExt cx="1139708" cy="158160"/>
              </a:xfrm>
            </p:grpSpPr>
            <p:sp>
              <p:nvSpPr>
                <p:cNvPr id="141" name="Pentagon 140">
                  <a:extLst>
                    <a:ext uri="{FF2B5EF4-FFF2-40B4-BE49-F238E27FC236}">
                      <a16:creationId xmlns:a16="http://schemas.microsoft.com/office/drawing/2014/main" id="{514497E3-4B68-4DEA-AAC9-7A69CEA5E52D}"/>
                    </a:ext>
                  </a:extLst>
                </p:cNvPr>
                <p:cNvSpPr/>
                <p:nvPr/>
              </p:nvSpPr>
              <p:spPr>
                <a:xfrm>
                  <a:off x="5891223" y="4954263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2" name="Pentagon 141">
                  <a:extLst>
                    <a:ext uri="{FF2B5EF4-FFF2-40B4-BE49-F238E27FC236}">
                      <a16:creationId xmlns:a16="http://schemas.microsoft.com/office/drawing/2014/main" id="{521A3BD0-0045-4AD7-B558-97F56AB6A96F}"/>
                    </a:ext>
                  </a:extLst>
                </p:cNvPr>
                <p:cNvSpPr/>
                <p:nvPr/>
              </p:nvSpPr>
              <p:spPr>
                <a:xfrm>
                  <a:off x="5644684" y="4953111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3" name="Pentagon 142">
                  <a:extLst>
                    <a:ext uri="{FF2B5EF4-FFF2-40B4-BE49-F238E27FC236}">
                      <a16:creationId xmlns:a16="http://schemas.microsoft.com/office/drawing/2014/main" id="{C7A61397-2A1D-41BF-BD57-55FAA49356A8}"/>
                    </a:ext>
                  </a:extLst>
                </p:cNvPr>
                <p:cNvSpPr/>
                <p:nvPr/>
              </p:nvSpPr>
              <p:spPr>
                <a:xfrm>
                  <a:off x="5398145" y="495195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4" name="Pentagon 143">
                  <a:extLst>
                    <a:ext uri="{FF2B5EF4-FFF2-40B4-BE49-F238E27FC236}">
                      <a16:creationId xmlns:a16="http://schemas.microsoft.com/office/drawing/2014/main" id="{D7E560A5-B7C0-416F-8D0C-87E65CFBF4E2}"/>
                    </a:ext>
                  </a:extLst>
                </p:cNvPr>
                <p:cNvSpPr/>
                <p:nvPr/>
              </p:nvSpPr>
              <p:spPr>
                <a:xfrm>
                  <a:off x="5151606" y="495080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5" name="Pentagon 144">
                  <a:extLst>
                    <a:ext uri="{FF2B5EF4-FFF2-40B4-BE49-F238E27FC236}">
                      <a16:creationId xmlns:a16="http://schemas.microsoft.com/office/drawing/2014/main" id="{8434B764-8481-4E81-A912-5D8CD35C9511}"/>
                    </a:ext>
                  </a:extLst>
                </p:cNvPr>
                <p:cNvSpPr/>
                <p:nvPr/>
              </p:nvSpPr>
              <p:spPr>
                <a:xfrm>
                  <a:off x="4905067" y="494965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3A29B6C2-80E1-4E15-864A-FAF403F097FA}"/>
                  </a:ext>
                </a:extLst>
              </p:cNvPr>
              <p:cNvGrpSpPr/>
              <p:nvPr/>
            </p:nvGrpSpPr>
            <p:grpSpPr>
              <a:xfrm>
                <a:off x="4902763" y="5387801"/>
                <a:ext cx="1139708" cy="158160"/>
                <a:chOff x="4905067" y="4949655"/>
                <a:chExt cx="1139708" cy="158160"/>
              </a:xfrm>
            </p:grpSpPr>
            <p:sp>
              <p:nvSpPr>
                <p:cNvPr id="135" name="Pentagon 134">
                  <a:extLst>
                    <a:ext uri="{FF2B5EF4-FFF2-40B4-BE49-F238E27FC236}">
                      <a16:creationId xmlns:a16="http://schemas.microsoft.com/office/drawing/2014/main" id="{21E01F58-7AC8-44C8-9E56-BABEFAFEC53F}"/>
                    </a:ext>
                  </a:extLst>
                </p:cNvPr>
                <p:cNvSpPr/>
                <p:nvPr/>
              </p:nvSpPr>
              <p:spPr>
                <a:xfrm>
                  <a:off x="5891223" y="4954263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36" name="Pentagon 135">
                  <a:extLst>
                    <a:ext uri="{FF2B5EF4-FFF2-40B4-BE49-F238E27FC236}">
                      <a16:creationId xmlns:a16="http://schemas.microsoft.com/office/drawing/2014/main" id="{E0D457B2-0EC1-4474-8C7A-2DF940A04114}"/>
                    </a:ext>
                  </a:extLst>
                </p:cNvPr>
                <p:cNvSpPr/>
                <p:nvPr/>
              </p:nvSpPr>
              <p:spPr>
                <a:xfrm>
                  <a:off x="5644684" y="4953111"/>
                  <a:ext cx="153552" cy="153552"/>
                </a:xfrm>
                <a:prstGeom prst="pentagon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37" name="Pentagon 136">
                  <a:extLst>
                    <a:ext uri="{FF2B5EF4-FFF2-40B4-BE49-F238E27FC236}">
                      <a16:creationId xmlns:a16="http://schemas.microsoft.com/office/drawing/2014/main" id="{90443288-53C2-413E-B3E8-6D5D378BD7B7}"/>
                    </a:ext>
                  </a:extLst>
                </p:cNvPr>
                <p:cNvSpPr/>
                <p:nvPr/>
              </p:nvSpPr>
              <p:spPr>
                <a:xfrm>
                  <a:off x="5398145" y="4951959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38" name="Pentagon 137">
                  <a:extLst>
                    <a:ext uri="{FF2B5EF4-FFF2-40B4-BE49-F238E27FC236}">
                      <a16:creationId xmlns:a16="http://schemas.microsoft.com/office/drawing/2014/main" id="{F4AE3A21-C59F-4F4D-AABB-0F22301E5A6F}"/>
                    </a:ext>
                  </a:extLst>
                </p:cNvPr>
                <p:cNvSpPr/>
                <p:nvPr/>
              </p:nvSpPr>
              <p:spPr>
                <a:xfrm>
                  <a:off x="5151606" y="4950807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140" name="Pentagon 139">
                  <a:extLst>
                    <a:ext uri="{FF2B5EF4-FFF2-40B4-BE49-F238E27FC236}">
                      <a16:creationId xmlns:a16="http://schemas.microsoft.com/office/drawing/2014/main" id="{95554C4A-03C5-47A2-B7EC-F8F649AB5912}"/>
                    </a:ext>
                  </a:extLst>
                </p:cNvPr>
                <p:cNvSpPr/>
                <p:nvPr/>
              </p:nvSpPr>
              <p:spPr>
                <a:xfrm>
                  <a:off x="4905067" y="4949655"/>
                  <a:ext cx="153552" cy="153552"/>
                </a:xfrm>
                <a:prstGeom prst="pentagon">
                  <a:avLst/>
                </a:prstGeom>
                <a:solidFill>
                  <a:srgbClr val="373B46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fr-MA" sz="1800" dirty="0"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</p:grpSp>
      </p:grpSp>
      <p:pic>
        <p:nvPicPr>
          <p:cNvPr id="151" name="Picture 150">
            <a:extLst>
              <a:ext uri="{FF2B5EF4-FFF2-40B4-BE49-F238E27FC236}">
                <a16:creationId xmlns:a16="http://schemas.microsoft.com/office/drawing/2014/main" id="{3EA4BDA2-4962-406D-B949-532AF5585C2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349" r="30424" b="18661"/>
          <a:stretch/>
        </p:blipFill>
        <p:spPr>
          <a:xfrm>
            <a:off x="93164" y="89336"/>
            <a:ext cx="1869084" cy="1869084"/>
          </a:xfrm>
          <a:prstGeom prst="ellipse">
            <a:avLst/>
          </a:prstGeom>
          <a:solidFill>
            <a:srgbClr val="EEF2F3"/>
          </a:solidFill>
          <a:ln w="28575">
            <a:solidFill>
              <a:srgbClr val="D52A57"/>
            </a:solidFill>
          </a:ln>
          <a:effectLst/>
        </p:spPr>
      </p:pic>
      <p:sp>
        <p:nvSpPr>
          <p:cNvPr id="153" name="Text Box 5">
            <a:extLst>
              <a:ext uri="{FF2B5EF4-FFF2-40B4-BE49-F238E27FC236}">
                <a16:creationId xmlns:a16="http://schemas.microsoft.com/office/drawing/2014/main" id="{27C8B076-039D-4EA8-92AE-AB60C3E51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172" y="1024319"/>
            <a:ext cx="4086494" cy="74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31" tIns="40566" rIns="81131" bIns="4056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fr-FR" sz="11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Décrivez en quelques lignes votre parcours professionnel, vos compétences clés pour le poste et vos objectifs de carrière. Ceci est en fait une introduction à votre lettre de motivation. Décrivez en quelques lignes votre parcours professionnel, vos ,,,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E1FDEA1-29B2-45BC-9445-128E1F856FC1}"/>
              </a:ext>
            </a:extLst>
          </p:cNvPr>
          <p:cNvSpPr/>
          <p:nvPr/>
        </p:nvSpPr>
        <p:spPr>
          <a:xfrm>
            <a:off x="2317867" y="821119"/>
            <a:ext cx="2109393" cy="203200"/>
          </a:xfrm>
          <a:prstGeom prst="rect">
            <a:avLst/>
          </a:prstGeom>
          <a:solidFill>
            <a:schemeClr val="bg1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81131" tIns="40566" rIns="81131" bIns="405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709"/>
              </a:spcAft>
            </a:pPr>
            <a:r>
              <a:rPr lang="fr-FR" sz="105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 PROPOS </a:t>
            </a:r>
            <a:r>
              <a:rPr lang="fr-FR" sz="105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 MOI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BCB829BA-D1AA-4684-8B09-7EA72B2EC1ED}"/>
              </a:ext>
            </a:extLst>
          </p:cNvPr>
          <p:cNvSpPr/>
          <p:nvPr/>
        </p:nvSpPr>
        <p:spPr>
          <a:xfrm>
            <a:off x="344979" y="8528899"/>
            <a:ext cx="175143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94"/>
              </a:spcBef>
              <a:spcAft>
                <a:spcPts val="294"/>
              </a:spcAft>
            </a:pPr>
            <a:r>
              <a:rPr lang="fr-FR" sz="900" dirty="0">
                <a:ea typeface="Open Sans" panose="020B0606030504020204" pitchFamily="34" charset="0"/>
                <a:cs typeface="Open Sans" panose="020B0606030504020204" pitchFamily="34" charset="0"/>
              </a:rPr>
              <a:t>Lecture</a:t>
            </a:r>
          </a:p>
          <a:p>
            <a:pPr>
              <a:spcBef>
                <a:spcPts val="294"/>
              </a:spcBef>
              <a:spcAft>
                <a:spcPts val="294"/>
              </a:spcAft>
            </a:pPr>
            <a:r>
              <a:rPr lang="fr-FR" sz="900" dirty="0">
                <a:ea typeface="Open Sans" panose="020B0606030504020204" pitchFamily="34" charset="0"/>
                <a:cs typeface="Open Sans" panose="020B0606030504020204" pitchFamily="34" charset="0"/>
              </a:rPr>
              <a:t>Voyage</a:t>
            </a:r>
          </a:p>
          <a:p>
            <a:pPr>
              <a:spcBef>
                <a:spcPts val="294"/>
              </a:spcBef>
              <a:spcAft>
                <a:spcPts val="294"/>
              </a:spcAft>
            </a:pPr>
            <a:r>
              <a:rPr lang="fr-FR" sz="900" dirty="0">
                <a:ea typeface="Open Sans" panose="020B0606030504020204" pitchFamily="34" charset="0"/>
                <a:cs typeface="Open Sans" panose="020B0606030504020204" pitchFamily="34" charset="0"/>
              </a:rPr>
              <a:t>Sport</a:t>
            </a:r>
          </a:p>
          <a:p>
            <a:pPr>
              <a:spcBef>
                <a:spcPts val="294"/>
              </a:spcBef>
              <a:spcAft>
                <a:spcPts val="294"/>
              </a:spcAft>
            </a:pPr>
            <a:r>
              <a:rPr lang="fr-FR" sz="900" dirty="0">
                <a:ea typeface="Open Sans" panose="020B0606030504020204" pitchFamily="34" charset="0"/>
                <a:cs typeface="Open Sans" panose="020B0606030504020204" pitchFamily="34" charset="0"/>
              </a:rPr>
              <a:t>Internet</a:t>
            </a:r>
          </a:p>
        </p:txBody>
      </p:sp>
      <p:sp>
        <p:nvSpPr>
          <p:cNvPr id="139" name="Title 1">
            <a:extLst>
              <a:ext uri="{FF2B5EF4-FFF2-40B4-BE49-F238E27FC236}">
                <a16:creationId xmlns:a16="http://schemas.microsoft.com/office/drawing/2014/main" id="{2192C72C-8907-4EBC-A49E-3DAB0487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7098" y="2040884"/>
            <a:ext cx="2417521" cy="584775"/>
          </a:xfrm>
        </p:spPr>
        <p:txBody>
          <a:bodyPr wrap="none">
            <a:spAutoFit/>
          </a:bodyPr>
          <a:lstStyle/>
          <a:p>
            <a:r>
              <a:rPr lang="fr-FR" sz="3200" b="1" kern="700" spc="-177" dirty="0">
                <a:solidFill>
                  <a:srgbClr val="D52A57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JANATE</a:t>
            </a:r>
            <a:r>
              <a:rPr lang="fr-FR" sz="2800" b="1" kern="700" spc="-177" dirty="0">
                <a:solidFill>
                  <a:srgbClr val="ED6998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3200" b="1" kern="700" spc="-177" dirty="0">
                <a:solidFill>
                  <a:srgbClr val="373B46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BAHLA</a:t>
            </a:r>
            <a:endParaRPr lang="fr-FR" sz="2800" b="1" kern="700" spc="-177" dirty="0">
              <a:solidFill>
                <a:srgbClr val="373B46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9E391A11-2A60-40F9-B609-3A28D268FA94}"/>
              </a:ext>
            </a:extLst>
          </p:cNvPr>
          <p:cNvSpPr/>
          <p:nvPr/>
        </p:nvSpPr>
        <p:spPr>
          <a:xfrm>
            <a:off x="2115860" y="347926"/>
            <a:ext cx="4574266" cy="4001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fr-FR" sz="2000" b="1" kern="700" dirty="0">
                <a:solidFill>
                  <a:srgbClr val="D52A57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INGÉNIEUR D'ETAT EN GÉNIE ÉLECTRIQUE</a:t>
            </a:r>
            <a:endParaRPr lang="en-US" sz="2000" b="1" kern="700" dirty="0">
              <a:solidFill>
                <a:srgbClr val="D52A57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542F8A6-7886-46AF-9147-03D285DB9EB4}"/>
              </a:ext>
            </a:extLst>
          </p:cNvPr>
          <p:cNvGrpSpPr/>
          <p:nvPr/>
        </p:nvGrpSpPr>
        <p:grpSpPr>
          <a:xfrm>
            <a:off x="2370475" y="2091159"/>
            <a:ext cx="4499248" cy="7779243"/>
            <a:chOff x="2370475" y="2091159"/>
            <a:chExt cx="4499248" cy="7779243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62CC170-0D05-467A-B7FE-179945ED4A72}"/>
                </a:ext>
              </a:extLst>
            </p:cNvPr>
            <p:cNvSpPr/>
            <p:nvPr/>
          </p:nvSpPr>
          <p:spPr>
            <a:xfrm>
              <a:off x="2618046" y="7446523"/>
              <a:ext cx="2034230" cy="11764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200" b="1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Techniques</a:t>
              </a: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Techniques</a:t>
              </a: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Techniques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Techniques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Techniques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6B46DAE5-D89E-4C70-B1BE-D9F6AB7E42BE}"/>
                </a:ext>
              </a:extLst>
            </p:cNvPr>
            <p:cNvSpPr/>
            <p:nvPr/>
          </p:nvSpPr>
          <p:spPr>
            <a:xfrm>
              <a:off x="4601526" y="7451226"/>
              <a:ext cx="2268197" cy="11764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200" b="1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managériales</a:t>
              </a: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managériales</a:t>
              </a: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managériales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managériales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marL="176213" indent="-825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fr-FR" sz="1000" dirty="0">
                  <a:ea typeface="Open Sans" panose="020B0606030504020204" pitchFamily="34" charset="0"/>
                  <a:cs typeface="Open Sans" panose="020B0606030504020204" pitchFamily="34" charset="0"/>
                </a:rPr>
                <a:t>Compétences managériales</a:t>
              </a:r>
              <a:endPara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45569C4-4879-4C71-8114-6404BD35F774}"/>
                </a:ext>
              </a:extLst>
            </p:cNvPr>
            <p:cNvGrpSpPr/>
            <p:nvPr/>
          </p:nvGrpSpPr>
          <p:grpSpPr>
            <a:xfrm>
              <a:off x="2370475" y="2091159"/>
              <a:ext cx="4439316" cy="7779243"/>
              <a:chOff x="2370475" y="2091159"/>
              <a:chExt cx="4439316" cy="7779243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52C3583-A34B-4D91-8BFC-CF2BCC5FC375}"/>
                  </a:ext>
                </a:extLst>
              </p:cNvPr>
              <p:cNvGrpSpPr/>
              <p:nvPr/>
            </p:nvGrpSpPr>
            <p:grpSpPr>
              <a:xfrm>
                <a:off x="2370475" y="2091159"/>
                <a:ext cx="4342507" cy="7779243"/>
                <a:chOff x="2370475" y="2770036"/>
                <a:chExt cx="4342507" cy="7779243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B283DB81-78B8-4EC6-8C7F-22082ACC922E}"/>
                    </a:ext>
                  </a:extLst>
                </p:cNvPr>
                <p:cNvGrpSpPr/>
                <p:nvPr/>
              </p:nvGrpSpPr>
              <p:grpSpPr>
                <a:xfrm>
                  <a:off x="2370475" y="2770036"/>
                  <a:ext cx="4033752" cy="6881399"/>
                  <a:chOff x="2370475" y="2475066"/>
                  <a:chExt cx="4033752" cy="6881399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B947D67F-3BD2-4718-A73B-7838FA337DF0}"/>
                      </a:ext>
                    </a:extLst>
                  </p:cNvPr>
                  <p:cNvGrpSpPr/>
                  <p:nvPr/>
                </p:nvGrpSpPr>
                <p:grpSpPr>
                  <a:xfrm>
                    <a:off x="2370475" y="2475066"/>
                    <a:ext cx="4033752" cy="4636245"/>
                    <a:chOff x="2281841" y="2882788"/>
                    <a:chExt cx="4122617" cy="4738381"/>
                  </a:xfrm>
                </p:grpSpPr>
                <p:sp>
                  <p:nvSpPr>
                    <p:cNvPr id="25" name="Rectangle: Rounded Corners 24">
                      <a:extLst>
                        <a:ext uri="{FF2B5EF4-FFF2-40B4-BE49-F238E27FC236}">
                          <a16:creationId xmlns:a16="http://schemas.microsoft.com/office/drawing/2014/main" id="{CFE1A68E-4885-45C6-AD66-C865D668E8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41" y="2882788"/>
                      <a:ext cx="2914394" cy="323999"/>
                    </a:xfrm>
                    <a:prstGeom prst="round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wrap="none" rtlCol="0" anchor="ctr"/>
                    <a:lstStyle/>
                    <a:p>
                      <a:r>
                        <a:rPr lang="fr-FR" sz="1400" b="1" dirty="0">
                          <a:solidFill>
                            <a:srgbClr val="D52A57"/>
                          </a:solidFill>
                          <a:ea typeface="Open Sans" panose="020B0606030504020204" pitchFamily="34" charset="0"/>
                          <a:cs typeface="Mothanna" panose="02000503000000000000" pitchFamily="2" charset="-78"/>
                        </a:rPr>
                        <a:t>EXPERIENCES PROFESSIONNELLES</a:t>
                      </a:r>
                    </a:p>
                  </p:txBody>
                </p:sp>
                <p:sp>
                  <p:nvSpPr>
                    <p:cNvPr id="28" name="Rectangle: Rounded Corners 27">
                      <a:extLst>
                        <a:ext uri="{FF2B5EF4-FFF2-40B4-BE49-F238E27FC236}">
                          <a16:creationId xmlns:a16="http://schemas.microsoft.com/office/drawing/2014/main" id="{46BA2BA3-3A20-48E2-AE94-D9D62FF72A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9783" y="5874010"/>
                      <a:ext cx="3383284" cy="323999"/>
                    </a:xfrm>
                    <a:prstGeom prst="round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wrap="none" rtlCol="0" anchor="ctr"/>
                    <a:lstStyle/>
                    <a:p>
                      <a:r>
                        <a:rPr lang="fr-FR" sz="1400" b="1" dirty="0">
                          <a:solidFill>
                            <a:srgbClr val="D52A57"/>
                          </a:solidFill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FORMATIONS ET PERFECTIONNEMENTS</a:t>
                      </a:r>
                    </a:p>
                  </p:txBody>
                </p:sp>
                <p:grpSp>
                  <p:nvGrpSpPr>
                    <p:cNvPr id="155" name="Group 154">
                      <a:extLst>
                        <a:ext uri="{FF2B5EF4-FFF2-40B4-BE49-F238E27FC236}">
                          <a16:creationId xmlns:a16="http://schemas.microsoft.com/office/drawing/2014/main" id="{05B896F7-CE1B-454B-A0A7-4B105E97955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6443" y="3183662"/>
                      <a:ext cx="3948015" cy="2610444"/>
                      <a:chOff x="2466168" y="4471964"/>
                      <a:chExt cx="4807993" cy="2878731"/>
                    </a:xfrm>
                  </p:grpSpPr>
                  <p:grpSp>
                    <p:nvGrpSpPr>
                      <p:cNvPr id="157" name="Group 156">
                        <a:extLst>
                          <a:ext uri="{FF2B5EF4-FFF2-40B4-BE49-F238E27FC236}">
                            <a16:creationId xmlns:a16="http://schemas.microsoft.com/office/drawing/2014/main" id="{9CE85692-77AA-49B4-9752-6992A418EE8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78953" y="4471964"/>
                        <a:ext cx="4795201" cy="971278"/>
                        <a:chOff x="2478952" y="3361528"/>
                        <a:chExt cx="4825520" cy="971278"/>
                      </a:xfrm>
                    </p:grpSpPr>
                    <p:sp>
                      <p:nvSpPr>
                        <p:cNvPr id="165" name="Rectangle: Rounded Corners 164">
                          <a:extLst>
                            <a:ext uri="{FF2B5EF4-FFF2-40B4-BE49-F238E27FC236}">
                              <a16:creationId xmlns:a16="http://schemas.microsoft.com/office/drawing/2014/main" id="{FC89512B-810A-4169-BD6F-CB3954E8F6E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478952" y="3374759"/>
                          <a:ext cx="990600" cy="216920"/>
                        </a:xfrm>
                        <a:prstGeom prst="roundRect">
                          <a:avLst/>
                        </a:prstGeom>
                        <a:noFill/>
                        <a:ln w="25400">
                          <a:noFill/>
                        </a:ln>
                        <a:effectLst/>
                      </p:spPr>
                      <p:style>
                        <a:lnRef idx="1">
                          <a:schemeClr val="accent1"/>
                        </a:lnRef>
                        <a:fillRef idx="3">
                          <a:schemeClr val="accent1"/>
                        </a:fillRef>
                        <a:effectRef idx="2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fr-MA" sz="1000" dirty="0">
                              <a:solidFill>
                                <a:srgbClr val="404040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2014-2015</a:t>
                          </a:r>
                          <a:endParaRPr lang="fr-MA" sz="1600" dirty="0">
                            <a:solidFill>
                              <a:srgbClr val="404040"/>
                            </a:solidFill>
                            <a:ea typeface="Open Sans" panose="020B0606030504020204" pitchFamily="34" charset="0"/>
                            <a:cs typeface="Open Sans" panose="020B0606030504020204" pitchFamily="34" charset="0"/>
                          </a:endParaRPr>
                        </a:p>
                      </p:txBody>
                    </p:sp>
                    <p:sp>
                      <p:nvSpPr>
                        <p:cNvPr id="164" name="Rectangle 163">
                          <a:extLst>
                            <a:ext uri="{FF2B5EF4-FFF2-40B4-BE49-F238E27FC236}">
                              <a16:creationId xmlns:a16="http://schemas.microsoft.com/office/drawing/2014/main" id="{F75481D4-0502-45F0-A8DB-02E544C2D88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37196" y="3361528"/>
                          <a:ext cx="3867276" cy="971278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lvl="0"/>
                          <a:r>
                            <a:rPr lang="fr-FR" sz="1000" b="1" dirty="0">
                              <a:solidFill>
                                <a:srgbClr val="333333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NOM ENTREPRISE</a:t>
                          </a:r>
                        </a:p>
                        <a:p>
                          <a:pPr marL="238038"/>
                          <a:r>
                            <a:rPr lang="fr-FR" sz="1000" dirty="0">
                              <a:solidFill>
                                <a:srgbClr val="7F7F7F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Titre du poste</a:t>
                          </a:r>
                        </a:p>
                        <a:p>
                          <a:pPr marL="238038" algn="just"/>
                          <a:r>
                            <a:rPr lang="fr-FR" sz="1000" dirty="0">
                              <a:solidFill>
                                <a:schemeClr val="tx1">
                                  <a:lumMod val="85000"/>
                                  <a:lumOff val="15000"/>
                                </a:schemeClr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Décrivez ici les fonctions que vous avez occupé pour ce poste. Décrivez également vos missions et les résultats que vous avez obtenu.</a:t>
                          </a:r>
                        </a:p>
                      </p:txBody>
                    </p:sp>
                  </p:grpSp>
                  <p:grpSp>
                    <p:nvGrpSpPr>
                      <p:cNvPr id="158" name="Group 157">
                        <a:extLst>
                          <a:ext uri="{FF2B5EF4-FFF2-40B4-BE49-F238E27FC236}">
                            <a16:creationId xmlns:a16="http://schemas.microsoft.com/office/drawing/2014/main" id="{BD4155DD-962E-4758-8C50-2D45C3F5925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466168" y="5468086"/>
                        <a:ext cx="4807993" cy="1882609"/>
                        <a:chOff x="2466086" y="3361514"/>
                        <a:chExt cx="4838390" cy="1882609"/>
                      </a:xfrm>
                    </p:grpSpPr>
                    <p:grpSp>
                      <p:nvGrpSpPr>
                        <p:cNvPr id="159" name="Group 158">
                          <a:extLst>
                            <a:ext uri="{FF2B5EF4-FFF2-40B4-BE49-F238E27FC236}">
                              <a16:creationId xmlns:a16="http://schemas.microsoft.com/office/drawing/2014/main" id="{6BA00C9B-A056-4504-9DF1-298689DD92C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466086" y="3374752"/>
                          <a:ext cx="1003467" cy="1128257"/>
                          <a:chOff x="7711908" y="-151722"/>
                          <a:chExt cx="1003467" cy="1128257"/>
                        </a:xfrm>
                      </p:grpSpPr>
                      <p:sp>
                        <p:nvSpPr>
                          <p:cNvPr id="161" name="Rectangle: Rounded Corners 160">
                            <a:extLst>
                              <a:ext uri="{FF2B5EF4-FFF2-40B4-BE49-F238E27FC236}">
                                <a16:creationId xmlns:a16="http://schemas.microsoft.com/office/drawing/2014/main" id="{BE99BB6A-26C1-4CBE-9875-09A59694FCEB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7724774" y="-151722"/>
                            <a:ext cx="990601" cy="216920"/>
                          </a:xfrm>
                          <a:prstGeom prst="roundRect">
                            <a:avLst/>
                          </a:prstGeom>
                          <a:noFill/>
                          <a:ln w="25400">
                            <a:noFill/>
                          </a:ln>
                          <a:effectLst/>
                        </p:spPr>
                        <p:style>
                          <a:lnRef idx="1">
                            <a:schemeClr val="accent1"/>
                          </a:lnRef>
                          <a:fillRef idx="3">
                            <a:schemeClr val="accent1"/>
                          </a:fillRef>
                          <a:effectRef idx="2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fr-MA" sz="1000" dirty="0">
                                <a:solidFill>
                                  <a:srgbClr val="404040"/>
                                </a:solidFill>
                                <a:ea typeface="Open Sans" panose="020B0606030504020204" pitchFamily="34" charset="0"/>
                                <a:cs typeface="Open Sans" panose="020B0606030504020204" pitchFamily="34" charset="0"/>
                              </a:rPr>
                              <a:t>2014-2015</a:t>
                            </a:r>
                            <a:endParaRPr lang="fr-MA" sz="1600" dirty="0">
                              <a:solidFill>
                                <a:srgbClr val="404040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71" name="Rectangle: Rounded Corners 170">
                            <a:extLst>
                              <a:ext uri="{FF2B5EF4-FFF2-40B4-BE49-F238E27FC236}">
                                <a16:creationId xmlns:a16="http://schemas.microsoft.com/office/drawing/2014/main" id="{E512332A-4534-4163-A864-9322D31AB7C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7711908" y="759615"/>
                            <a:ext cx="990601" cy="216920"/>
                          </a:xfrm>
                          <a:prstGeom prst="roundRect">
                            <a:avLst/>
                          </a:prstGeom>
                          <a:noFill/>
                          <a:ln w="25400">
                            <a:noFill/>
                          </a:ln>
                          <a:effectLst/>
                        </p:spPr>
                        <p:style>
                          <a:lnRef idx="1">
                            <a:schemeClr val="accent1"/>
                          </a:lnRef>
                          <a:fillRef idx="3">
                            <a:schemeClr val="accent1"/>
                          </a:fillRef>
                          <a:effectRef idx="2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fr-MA" sz="1000" dirty="0">
                                <a:solidFill>
                                  <a:srgbClr val="404040"/>
                                </a:solidFill>
                                <a:ea typeface="Open Sans" panose="020B0606030504020204" pitchFamily="34" charset="0"/>
                                <a:cs typeface="Open Sans" panose="020B0606030504020204" pitchFamily="34" charset="0"/>
                              </a:rPr>
                              <a:t>2014-2015</a:t>
                            </a:r>
                            <a:endParaRPr lang="fr-MA" sz="1600" dirty="0">
                              <a:solidFill>
                                <a:srgbClr val="404040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endParaRPr>
                          </a:p>
                        </p:txBody>
                      </p:sp>
                    </p:grpSp>
                    <p:sp>
                      <p:nvSpPr>
                        <p:cNvPr id="160" name="Rectangle 159">
                          <a:extLst>
                            <a:ext uri="{FF2B5EF4-FFF2-40B4-BE49-F238E27FC236}">
                              <a16:creationId xmlns:a16="http://schemas.microsoft.com/office/drawing/2014/main" id="{D221B33D-4929-4027-943C-4A7A9855BFA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37199" y="3361514"/>
                          <a:ext cx="3867277" cy="971278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lvl="0"/>
                          <a:r>
                            <a:rPr lang="fr-FR" sz="1000" b="1" dirty="0">
                              <a:solidFill>
                                <a:srgbClr val="333333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NOM ENTREPRISE</a:t>
                          </a:r>
                        </a:p>
                        <a:p>
                          <a:pPr marL="238038"/>
                          <a:r>
                            <a:rPr lang="fr-FR" sz="1000" dirty="0">
                              <a:solidFill>
                                <a:srgbClr val="7F7F7F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Titre du poste</a:t>
                          </a:r>
                        </a:p>
                        <a:p>
                          <a:pPr marL="238038" algn="just"/>
                          <a:r>
                            <a:rPr lang="fr-FR" sz="1000" dirty="0">
                              <a:solidFill>
                                <a:schemeClr val="tx1">
                                  <a:lumMod val="85000"/>
                                  <a:lumOff val="15000"/>
                                </a:schemeClr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Décrivez ici les fonctions que vous avez occupé pour ce poste. Décrivez également vos missions et les résultats que vous avez obtenu.</a:t>
                          </a:r>
                        </a:p>
                      </p:txBody>
                    </p:sp>
                    <p:sp>
                      <p:nvSpPr>
                        <p:cNvPr id="173" name="Rectangle 172">
                          <a:extLst>
                            <a:ext uri="{FF2B5EF4-FFF2-40B4-BE49-F238E27FC236}">
                              <a16:creationId xmlns:a16="http://schemas.microsoft.com/office/drawing/2014/main" id="{82AF23B4-FC26-4F56-A580-778E849FE8F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24330" y="4272845"/>
                          <a:ext cx="3867277" cy="971278"/>
                        </a:xfrm>
                        <a:prstGeom prst="rect">
                          <a:avLst/>
                        </a:prstGeom>
                      </p:spPr>
                      <p:txBody>
                        <a:bodyPr wrap="square">
                          <a:spAutoFit/>
                        </a:bodyPr>
                        <a:lstStyle/>
                        <a:p>
                          <a:pPr lvl="0"/>
                          <a:r>
                            <a:rPr lang="fr-FR" sz="1000" b="1" dirty="0">
                              <a:solidFill>
                                <a:srgbClr val="333333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NOM ENTREPRISE</a:t>
                          </a:r>
                        </a:p>
                        <a:p>
                          <a:pPr marL="238038"/>
                          <a:r>
                            <a:rPr lang="fr-FR" sz="1000" dirty="0">
                              <a:solidFill>
                                <a:srgbClr val="7F7F7F"/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Titre du poste</a:t>
                          </a:r>
                        </a:p>
                        <a:p>
                          <a:pPr marL="238038" algn="just"/>
                          <a:r>
                            <a:rPr lang="fr-FR" sz="1000" dirty="0">
                              <a:solidFill>
                                <a:schemeClr val="tx1">
                                  <a:lumMod val="85000"/>
                                  <a:lumOff val="15000"/>
                                </a:schemeClr>
                              </a:solidFill>
                              <a:ea typeface="Open Sans" panose="020B0606030504020204" pitchFamily="34" charset="0"/>
                              <a:cs typeface="Open Sans" panose="020B0606030504020204" pitchFamily="34" charset="0"/>
                            </a:rPr>
                            <a:t>Décrivez ici les fonctions que vous avez occupé pour ce poste. Décrivez également vos missions et les résultats que vous avez obtenu.</a:t>
                          </a:r>
                        </a:p>
                      </p:txBody>
                    </p:sp>
                  </p:grpSp>
                </p:grpSp>
                <p:grpSp>
                  <p:nvGrpSpPr>
                    <p:cNvPr id="177" name="Group 176">
                      <a:extLst>
                        <a:ext uri="{FF2B5EF4-FFF2-40B4-BE49-F238E27FC236}">
                          <a16:creationId xmlns:a16="http://schemas.microsoft.com/office/drawing/2014/main" id="{8A89471B-92B5-47CA-A3C9-FCF03C7F783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451743" y="6245498"/>
                      <a:ext cx="810671" cy="1375671"/>
                      <a:chOff x="2458956" y="6309220"/>
                      <a:chExt cx="985649" cy="1517075"/>
                    </a:xfrm>
                  </p:grpSpPr>
                  <p:sp>
                    <p:nvSpPr>
                      <p:cNvPr id="191" name="Rectangle: Rounded Corners 190">
                        <a:extLst>
                          <a:ext uri="{FF2B5EF4-FFF2-40B4-BE49-F238E27FC236}">
                            <a16:creationId xmlns:a16="http://schemas.microsoft.com/office/drawing/2014/main" id="{28421F93-0771-4260-941B-ABA7F694E63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60227" y="6309220"/>
                        <a:ext cx="984378" cy="216922"/>
                      </a:xfrm>
                      <a:prstGeom prst="roundRect">
                        <a:avLst/>
                      </a:prstGeom>
                      <a:noFill/>
                      <a:ln w="25400">
                        <a:noFill/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fr-MA" sz="1000" dirty="0">
                            <a:solidFill>
                              <a:srgbClr val="404040"/>
                            </a:solidFill>
                            <a:ea typeface="Open Sans" panose="020B0606030504020204" pitchFamily="34" charset="0"/>
                            <a:cs typeface="Open Sans" panose="020B0606030504020204" pitchFamily="34" charset="0"/>
                          </a:rPr>
                          <a:t>2014-2015</a:t>
                        </a:r>
                        <a:endParaRPr lang="fr-MA" sz="1600" dirty="0">
                          <a:solidFill>
                            <a:srgbClr val="404040"/>
                          </a:solidFill>
                          <a:ea typeface="Open Sans" panose="020B0606030504020204" pitchFamily="34" charset="0"/>
                          <a:cs typeface="Open Sans" panose="020B0606030504020204" pitchFamily="34" charset="0"/>
                        </a:endParaRPr>
                      </a:p>
                    </p:txBody>
                  </p:sp>
                  <p:sp>
                    <p:nvSpPr>
                      <p:cNvPr id="187" name="Rectangle: Rounded Corners 186">
                        <a:extLst>
                          <a:ext uri="{FF2B5EF4-FFF2-40B4-BE49-F238E27FC236}">
                            <a16:creationId xmlns:a16="http://schemas.microsoft.com/office/drawing/2014/main" id="{16A633AA-8702-4BC9-9A2A-272E8D2723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58957" y="6983431"/>
                        <a:ext cx="984378" cy="216921"/>
                      </a:xfrm>
                      <a:prstGeom prst="roundRect">
                        <a:avLst/>
                      </a:prstGeom>
                      <a:noFill/>
                      <a:ln w="25400">
                        <a:noFill/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fr-MA" sz="1000" dirty="0">
                            <a:solidFill>
                              <a:srgbClr val="404040"/>
                            </a:solidFill>
                            <a:ea typeface="Open Sans" panose="020B0606030504020204" pitchFamily="34" charset="0"/>
                            <a:cs typeface="Open Sans" panose="020B0606030504020204" pitchFamily="34" charset="0"/>
                          </a:rPr>
                          <a:t>2014-2015</a:t>
                        </a:r>
                        <a:endParaRPr lang="fr-MA" sz="1600" dirty="0">
                          <a:solidFill>
                            <a:srgbClr val="404040"/>
                          </a:solidFill>
                          <a:ea typeface="Open Sans" panose="020B0606030504020204" pitchFamily="34" charset="0"/>
                          <a:cs typeface="Open Sans" panose="020B0606030504020204" pitchFamily="34" charset="0"/>
                        </a:endParaRPr>
                      </a:p>
                    </p:txBody>
                  </p:sp>
                  <p:sp>
                    <p:nvSpPr>
                      <p:cNvPr id="183" name="Rectangle: Rounded Corners 182">
                        <a:extLst>
                          <a:ext uri="{FF2B5EF4-FFF2-40B4-BE49-F238E27FC236}">
                            <a16:creationId xmlns:a16="http://schemas.microsoft.com/office/drawing/2014/main" id="{379CF8F1-455E-4C75-A8A4-57668589B55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58956" y="7609375"/>
                        <a:ext cx="984378" cy="216920"/>
                      </a:xfrm>
                      <a:prstGeom prst="roundRect">
                        <a:avLst/>
                      </a:prstGeom>
                      <a:noFill/>
                      <a:ln w="25400">
                        <a:noFill/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fr-MA" sz="1000" dirty="0">
                            <a:solidFill>
                              <a:srgbClr val="404040"/>
                            </a:solidFill>
                            <a:ea typeface="Open Sans" panose="020B0606030504020204" pitchFamily="34" charset="0"/>
                            <a:cs typeface="Open Sans" panose="020B0606030504020204" pitchFamily="34" charset="0"/>
                          </a:rPr>
                          <a:t>2014-2015</a:t>
                        </a:r>
                        <a:endParaRPr lang="fr-MA" sz="1600" dirty="0">
                          <a:solidFill>
                            <a:srgbClr val="404040"/>
                          </a:solidFill>
                          <a:ea typeface="Open Sans" panose="020B0606030504020204" pitchFamily="34" charset="0"/>
                          <a:cs typeface="Open Sans" panose="020B0606030504020204" pitchFamily="34" charset="0"/>
                        </a:endParaRPr>
                      </a:p>
                    </p:txBody>
                  </p:sp>
                </p:grpSp>
              </p:grpSp>
              <p:sp>
                <p:nvSpPr>
                  <p:cNvPr id="163" name="Rectangle: Rounded Corners 162">
                    <a:extLst>
                      <a:ext uri="{FF2B5EF4-FFF2-40B4-BE49-F238E27FC236}">
                        <a16:creationId xmlns:a16="http://schemas.microsoft.com/office/drawing/2014/main" id="{F6C894E8-CFBD-43FD-8F64-C37954793569}"/>
                      </a:ext>
                    </a:extLst>
                  </p:cNvPr>
                  <p:cNvSpPr/>
                  <p:nvPr/>
                </p:nvSpPr>
                <p:spPr>
                  <a:xfrm>
                    <a:off x="2370475" y="9014250"/>
                    <a:ext cx="3573486" cy="342215"/>
                  </a:xfrm>
                  <a:prstGeom prst="round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r>
                      <a:rPr lang="fr-MA" sz="1400" b="1" dirty="0">
                        <a:solidFill>
                          <a:srgbClr val="D52A57"/>
                        </a:solidFill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ACTIVITES PARASCOLAIRES</a:t>
                    </a:r>
                  </a:p>
                </p:txBody>
              </p:sp>
              <p:sp>
                <p:nvSpPr>
                  <p:cNvPr id="129" name="Rectangle: Rounded Corners 128">
                    <a:extLst>
                      <a:ext uri="{FF2B5EF4-FFF2-40B4-BE49-F238E27FC236}">
                        <a16:creationId xmlns:a16="http://schemas.microsoft.com/office/drawing/2014/main" id="{60C0F7DC-7184-44CA-BE3F-9D1C4D4D3C82}"/>
                      </a:ext>
                    </a:extLst>
                  </p:cNvPr>
                  <p:cNvSpPr/>
                  <p:nvPr/>
                </p:nvSpPr>
                <p:spPr>
                  <a:xfrm>
                    <a:off x="2405707" y="7547856"/>
                    <a:ext cx="3573486" cy="342215"/>
                  </a:xfrm>
                  <a:prstGeom prst="round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r>
                      <a:rPr lang="fr-MA" sz="1600" b="1" dirty="0">
                        <a:solidFill>
                          <a:srgbClr val="D52A57"/>
                        </a:solidFill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COMPETENCES</a:t>
                    </a:r>
                    <a:endParaRPr lang="fr-MA" sz="1400" b="1" dirty="0">
                      <a:solidFill>
                        <a:srgbClr val="D52A57"/>
                      </a:solidFill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</p:grpSp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5A91DC68-7843-4AB1-845A-20303D4CCF20}"/>
                    </a:ext>
                  </a:extLst>
                </p:cNvPr>
                <p:cNvSpPr/>
                <p:nvPr/>
              </p:nvSpPr>
              <p:spPr>
                <a:xfrm>
                  <a:off x="2607472" y="9557469"/>
                  <a:ext cx="4105510" cy="9918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171450" indent="-1714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r>
                    <a:rPr lang="fr-FR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ea typeface="Open Sans" panose="020B0606030504020204" pitchFamily="34" charset="0"/>
                      <a:cs typeface="Open Sans" panose="020B0606030504020204" pitchFamily="34" charset="0"/>
                    </a:rPr>
                    <a:t>Décrivez ici les fonctions que vous avez occupé </a:t>
                  </a:r>
                  <a:endParaRPr lang="fr-MA" sz="1000" dirty="0"/>
                </a:p>
                <a:p>
                  <a:pPr marL="171450" indent="-1714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r>
                    <a:rPr lang="fr-FR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ea typeface="Open Sans" panose="020B0606030504020204" pitchFamily="34" charset="0"/>
                      <a:cs typeface="Open Sans" panose="020B0606030504020204" pitchFamily="34" charset="0"/>
                    </a:rPr>
                    <a:t>Décrivez ici les fonctions que vous avez occupé </a:t>
                  </a:r>
                  <a:endParaRPr lang="fr-MA" sz="1000" dirty="0"/>
                </a:p>
                <a:p>
                  <a:pPr marL="171450" indent="-1714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r>
                    <a:rPr lang="fr-FR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ea typeface="Open Sans" panose="020B0606030504020204" pitchFamily="34" charset="0"/>
                      <a:cs typeface="Open Sans" panose="020B0606030504020204" pitchFamily="34" charset="0"/>
                    </a:rPr>
                    <a:t>Décrivez ici les fonctions que vous avez occupé </a:t>
                  </a:r>
                  <a:endParaRPr lang="fr-MA" sz="1000" dirty="0"/>
                </a:p>
                <a:p>
                  <a:pPr marL="171450" indent="-1714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</a:pPr>
                  <a:r>
                    <a:rPr lang="fr-FR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ea typeface="Open Sans" panose="020B0606030504020204" pitchFamily="34" charset="0"/>
                      <a:cs typeface="Open Sans" panose="020B0606030504020204" pitchFamily="34" charset="0"/>
                    </a:rPr>
                    <a:t>Décrivez ici les fonctions que vous avez occupé </a:t>
                  </a:r>
                  <a:endParaRPr lang="fr-MA" sz="1000" dirty="0"/>
                </a:p>
              </p:txBody>
            </p:sp>
          </p:grp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73E16C7C-7099-4E81-904C-92635E7C5595}"/>
                  </a:ext>
                </a:extLst>
              </p:cNvPr>
              <p:cNvSpPr/>
              <p:nvPr/>
            </p:nvSpPr>
            <p:spPr>
              <a:xfrm>
                <a:off x="3306364" y="5345252"/>
                <a:ext cx="3503427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fr-FR" sz="1000" b="1" dirty="0">
                    <a:solidFill>
                      <a:srgbClr val="333333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DIPLÔME – UNIVERSITÉ</a:t>
                </a:r>
              </a:p>
              <a:p>
                <a:pPr>
                  <a:defRPr/>
                </a:pPr>
                <a:r>
                  <a:rPr lang="fr-F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Décrivez en une ligne les objectifs et les spécialités de cette formation. Inscrivez votre mention si vous en avez eu une.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5EE64BC8-0263-4B4F-AC5C-BD15F4FDB851}"/>
                  </a:ext>
                </a:extLst>
              </p:cNvPr>
              <p:cNvSpPr/>
              <p:nvPr/>
            </p:nvSpPr>
            <p:spPr>
              <a:xfrm>
                <a:off x="3267043" y="5940812"/>
                <a:ext cx="3503427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fr-FR" sz="1000" b="1" dirty="0">
                    <a:solidFill>
                      <a:srgbClr val="333333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DIPLÔME – UNIVERSITÉ</a:t>
                </a:r>
              </a:p>
              <a:p>
                <a:pPr>
                  <a:defRPr/>
                </a:pPr>
                <a:r>
                  <a:rPr lang="fr-F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Décrivez en une ligne les objectifs et les spécialités de cette formation. Inscrivez votre mention si vous en avez eu une.</a:t>
                </a:r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CA4E4438-8B34-432D-8766-4E982340E2E1}"/>
                  </a:ext>
                </a:extLst>
              </p:cNvPr>
              <p:cNvSpPr/>
              <p:nvPr/>
            </p:nvSpPr>
            <p:spPr>
              <a:xfrm>
                <a:off x="3259261" y="6536372"/>
                <a:ext cx="3503427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fr-FR" sz="1000" b="1" dirty="0">
                    <a:solidFill>
                      <a:srgbClr val="333333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DIPLÔME – UNIVERSITÉ</a:t>
                </a:r>
              </a:p>
              <a:p>
                <a:pPr>
                  <a:defRPr/>
                </a:pPr>
                <a:r>
                  <a:rPr lang="fr-F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Décrivez en une ligne les objectifs et les spécialités de cette formation. Inscrivez votre mention si vous en avez eu une.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862098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339</Words>
  <Application>Microsoft Office PowerPoint</Application>
  <PresentationFormat>A4 Paper (210x297 mm)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JANATE BAHLA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Cvexemple.com © Tous droits réservés</dc:title>
  <dc:creator>YOUSSEF BAHLA</dc:creator>
  <cp:keywords>Cvexemple.com © Tous droits réservés</cp:keywords>
  <cp:lastModifiedBy>YOUSSEF BAHLA</cp:lastModifiedBy>
  <cp:revision>66</cp:revision>
  <dcterms:created xsi:type="dcterms:W3CDTF">2015-07-03T12:55:42Z</dcterms:created>
  <dcterms:modified xsi:type="dcterms:W3CDTF">2020-06-19T10:53:58Z</dcterms:modified>
  <cp:category>Cvexemple.com © Tous droits réservés</cp:category>
</cp:coreProperties>
</file>