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3" r:id="rId3"/>
    <p:sldId id="256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60" r:id="rId19"/>
    <p:sldId id="276" r:id="rId20"/>
    <p:sldId id="277" r:id="rId21"/>
    <p:sldId id="275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7" autoAdjust="0"/>
    <p:restoredTop sz="94660"/>
  </p:normalViewPr>
  <p:slideViewPr>
    <p:cSldViewPr snapToGrid="0">
      <p:cViewPr>
        <p:scale>
          <a:sx n="200" d="100"/>
          <a:sy n="200" d="100"/>
        </p:scale>
        <p:origin x="-2742" y="-1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301832-5E09-E138-F3F9-B0454ABF9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E5877CA-E4B1-1ECE-D306-7041F6197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9A67E5-A91B-4206-E05B-B237885B3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8349B-436F-42FA-83F5-9A7C5B3E4534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F3EC78-0570-6082-5583-FAB5831D9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2C3CD7-3213-94C7-24D0-E8070B8DE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0ACFB-AA86-43A8-963F-6B21F41958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851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DB43B9-2FB8-FC5F-3015-0C24F5CCE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84E043-06B5-F6EC-8A13-356E6A13F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47D23C-D860-9C81-778C-DE47FBB2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8349B-436F-42FA-83F5-9A7C5B3E4534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ECBFBF-E934-1D17-3B46-104CFE0F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7D264E-DB04-AEEB-38F0-8171BF58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0ACFB-AA86-43A8-963F-6B21F41958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897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28CA98C-C301-98E4-1480-D3A0B7F878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C6E565B-6B8C-5559-C5C7-351B954B0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17BF93-4779-B6EC-0944-D7B89F6A9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8349B-436F-42FA-83F5-9A7C5B3E4534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204177-4E43-F069-E721-FDBF3CCF3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877FC8-9FFB-2BBA-2277-1886702E5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0ACFB-AA86-43A8-963F-6B21F41958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0073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E48549-4C6F-BCE8-AA47-5E55533F0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0D9190-4851-18A9-8D28-1699402DD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44DFCC-8A97-DE31-E4A0-B80FCEB5B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8349B-436F-42FA-83F5-9A7C5B3E4534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35CF4D-3ACE-2BB3-C38C-FD1A77A7B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24481D-E0E4-0AAD-3BCD-9F2E2D8E2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0ACFB-AA86-43A8-963F-6B21F41958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515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330DCD-D477-357F-D0E9-293AF6550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95FFAEC-E5EC-7681-E393-A5512DD64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820D27-8839-C8F2-B376-C006DA5AD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8349B-436F-42FA-83F5-9A7C5B3E4534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7BB10D-7750-3CA5-9D5E-7FFC6381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350865-AFD0-A8F5-05A4-C5BBD02F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0ACFB-AA86-43A8-963F-6B21F41958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647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FB3D04-17A6-5191-96DF-3735B27AF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1665B3-3773-001F-6151-505D7D5A80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ADD3505-4DF8-8A8F-B960-0FF45C02F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45CCA51-1768-D1EC-529D-87ACA8048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8349B-436F-42FA-83F5-9A7C5B3E4534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71B6D72-1308-D703-D9E1-62E47173B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F17633-8368-2695-B73D-A71DF5C1F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0ACFB-AA86-43A8-963F-6B21F41958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6590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41A5C5-9EAC-DF8D-1812-BB00F7748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9FB939-F8BB-A56C-DA4A-55BABF539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8F7044-D4A8-1744-794A-274547870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55B8CC-8667-E785-CD72-483C2D1DA1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B340B46-96D0-1E26-7894-D785638270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6677F6B-5CBB-E3B6-6BDC-54498E23A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8349B-436F-42FA-83F5-9A7C5B3E4534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21A0F8D-003F-D99C-5EB5-8E3CCCCA9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F8D171E-1ACB-CA28-FC8E-B2FB62EE3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0ACFB-AA86-43A8-963F-6B21F41958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770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FD2D19-83EA-EBE6-5F92-053C127AB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DFDF3F1-59EC-926B-907C-5C79352F1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8349B-436F-42FA-83F5-9A7C5B3E4534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76FEEC0-FEC7-FFD5-B551-885450FC6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A39BD7-E36D-78D2-4360-636638F0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0ACFB-AA86-43A8-963F-6B21F41958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75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61E0AFB-A397-27DE-B37D-6008EECF8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8349B-436F-42FA-83F5-9A7C5B3E4534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D74903C-BCD3-6BA0-54A1-9BE62355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8EAD43-F08C-882C-A8A9-E95E5BC63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0ACFB-AA86-43A8-963F-6B21F41958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444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9848AD-559E-36FF-4C1A-79DD0060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4CE4D4-837B-D58A-BBE6-F3EB759DB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6A6526-AC2B-AA45-208E-5F2AFA400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A66B2C-1A69-626D-1A73-CDF02784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8349B-436F-42FA-83F5-9A7C5B3E4534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907E32-49D4-B745-C562-540ABC07B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21644F-887B-BA88-35A7-88A49AF2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0ACFB-AA86-43A8-963F-6B21F41958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735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BA77C-E3D0-166A-05EB-4C372EF21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4F1AE3C-EE07-E5FE-78A0-4FC0D277C2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11DA301-C916-13B3-011A-4EF454A7CA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66C0D9B-4C7C-BC10-BE52-8BAE567C4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8349B-436F-42FA-83F5-9A7C5B3E4534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6A91B2-9CAE-CA52-A109-4CC43A4B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FE7168-F84E-066D-9CAE-5F1F0D608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0ACFB-AA86-43A8-963F-6B21F41958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36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5018631-480A-AFE2-0CE9-1EFBC73F6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F0F0B0-747F-26B0-E2E6-B3D0E16F2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101F3D-9096-7CB3-46E4-6186E0817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8349B-436F-42FA-83F5-9A7C5B3E4534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CE40C0-0382-72BC-10DF-2372564C90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23B754-8E22-6421-C8E8-C838C51A6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0ACFB-AA86-43A8-963F-6B21F41958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16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71C859-900E-B8D8-ECE6-C9EEFBCBF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33D6C62C-6450-824C-E4AD-FC85FD9E0F8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7279685"/>
              </p:ext>
            </p:extLst>
          </p:nvPr>
        </p:nvGraphicFramePr>
        <p:xfrm>
          <a:off x="4413250" y="1825625"/>
          <a:ext cx="3363913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PhantomPDF.Document">
                  <p:embed/>
                </p:oleObj>
              </mc:Choice>
              <mc:Fallback>
                <p:oleObj name="PDF" r:id="rId2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13250" y="1825625"/>
                        <a:ext cx="3363913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1524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C0914F-BA74-1363-3343-99960771C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Onsemi</a:t>
            </a:r>
            <a:r>
              <a:rPr lang="fr-FR" dirty="0"/>
              <a:t> plus value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5190B100-3BDF-DA52-3C7D-86A0C0D6C09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7086010"/>
              </p:ext>
            </p:extLst>
          </p:nvPr>
        </p:nvGraphicFramePr>
        <p:xfrm>
          <a:off x="4556125" y="1825625"/>
          <a:ext cx="3079750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PhantomPDF.Document">
                  <p:embed/>
                </p:oleObj>
              </mc:Choice>
              <mc:Fallback>
                <p:oleObj name="PDF" r:id="rId2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56125" y="1825625"/>
                        <a:ext cx="3079750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5295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FFACF1-D928-9856-09AE-A26F9D864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D7FA87C-1A72-44FA-B677-232785940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759" y="146964"/>
            <a:ext cx="6008481" cy="7708660"/>
          </a:xfrm>
        </p:spPr>
      </p:pic>
    </p:spTree>
    <p:extLst>
      <p:ext uri="{BB962C8B-B14F-4D97-AF65-F5344CB8AC3E}">
        <p14:creationId xmlns:p14="http://schemas.microsoft.com/office/powerpoint/2010/main" val="1711715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826D61-9193-F244-4BAF-F87D413EA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8B4FD17-BE25-25F3-D68D-0209B1E31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911" y="1825625"/>
            <a:ext cx="4178177" cy="4351338"/>
          </a:xfrm>
        </p:spPr>
      </p:pic>
    </p:spTree>
    <p:extLst>
      <p:ext uri="{BB962C8B-B14F-4D97-AF65-F5344CB8AC3E}">
        <p14:creationId xmlns:p14="http://schemas.microsoft.com/office/powerpoint/2010/main" val="4134807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9F9AFF-3765-230A-BEE0-124846D43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2183E9A-82FF-2AE8-D8B6-A704717B5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397" y="1825625"/>
            <a:ext cx="5949206" cy="4351338"/>
          </a:xfrm>
        </p:spPr>
      </p:pic>
    </p:spTree>
    <p:extLst>
      <p:ext uri="{BB962C8B-B14F-4D97-AF65-F5344CB8AC3E}">
        <p14:creationId xmlns:p14="http://schemas.microsoft.com/office/powerpoint/2010/main" val="555385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2828A4-675F-C72D-118B-C0D5EDDA9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701AB4D-A30E-2557-4B93-F0378D2F8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3" y="1825625"/>
            <a:ext cx="10274373" cy="4351338"/>
          </a:xfrm>
        </p:spPr>
      </p:pic>
    </p:spTree>
    <p:extLst>
      <p:ext uri="{BB962C8B-B14F-4D97-AF65-F5344CB8AC3E}">
        <p14:creationId xmlns:p14="http://schemas.microsoft.com/office/powerpoint/2010/main" val="2439373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4C688F-0473-DE77-B080-EA153F45B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C71E7C-3D72-8C69-EA2C-5B8B864B5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4">
            <a:extLst>
              <a:ext uri="{FF2B5EF4-FFF2-40B4-BE49-F238E27FC236}">
                <a16:creationId xmlns:a16="http://schemas.microsoft.com/office/drawing/2014/main" id="{7A8461E5-DDF4-CA91-4B29-FBA1F8EB9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391160"/>
            <a:ext cx="5943600" cy="60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08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5E6ACB-C352-08DB-155D-96C363D2B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26428C-EC84-5975-A110-184A6BDB3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9">
            <a:extLst>
              <a:ext uri="{FF2B5EF4-FFF2-40B4-BE49-F238E27FC236}">
                <a16:creationId xmlns:a16="http://schemas.microsoft.com/office/drawing/2014/main" id="{BA4C4E65-33EC-C9F0-7131-B256927C8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391477"/>
            <a:ext cx="5943600" cy="60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06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0434F5-87A5-4C5A-3B23-929136EC9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5CDB182E-1BB9-7ADB-AA41-82C3F5B1744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3373093"/>
              </p:ext>
            </p:extLst>
          </p:nvPr>
        </p:nvGraphicFramePr>
        <p:xfrm>
          <a:off x="4413250" y="1825625"/>
          <a:ext cx="3363913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PhantomPDF.Document">
                  <p:embed/>
                </p:oleObj>
              </mc:Choice>
              <mc:Fallback>
                <p:oleObj name="PDF" r:id="rId2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13250" y="1825625"/>
                        <a:ext cx="3363913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9159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2BD3C4-7E1D-B8E9-505B-A5E3749D2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8AF3760-B3B3-E871-CC66-E00726F56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44059" y="-1995571"/>
            <a:ext cx="6500166" cy="11206973"/>
          </a:xfrm>
        </p:spPr>
      </p:pic>
    </p:spTree>
    <p:extLst>
      <p:ext uri="{BB962C8B-B14F-4D97-AF65-F5344CB8AC3E}">
        <p14:creationId xmlns:p14="http://schemas.microsoft.com/office/powerpoint/2010/main" val="1354534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3C7AA6-0BCA-D4D2-4516-FD159686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2CBB00C-2070-EA72-04F5-61B679101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737" y="1825625"/>
            <a:ext cx="5166525" cy="4351338"/>
          </a:xfrm>
        </p:spPr>
      </p:pic>
    </p:spTree>
    <p:extLst>
      <p:ext uri="{BB962C8B-B14F-4D97-AF65-F5344CB8AC3E}">
        <p14:creationId xmlns:p14="http://schemas.microsoft.com/office/powerpoint/2010/main" val="2675218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396677-4D42-A71C-9CB0-BA277BA3A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Merite</a:t>
            </a:r>
            <a:endParaRPr lang="fr-FR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FDCC9563-5B97-BCAD-6DD3-94CC4BC87214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1654963"/>
              </p:ext>
            </p:extLst>
          </p:nvPr>
        </p:nvGraphicFramePr>
        <p:xfrm>
          <a:off x="4413250" y="1825625"/>
          <a:ext cx="3363913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PhantomPDF.Document">
                  <p:embed/>
                </p:oleObj>
              </mc:Choice>
              <mc:Fallback>
                <p:oleObj name="PDF" r:id="rId2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13250" y="1825625"/>
                        <a:ext cx="3363913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9022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67DDC8-E8DE-0CAE-A4D3-6DD98849D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9D25AD79-33B5-039F-0637-DFDE8B001E8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5650250"/>
              </p:ext>
            </p:extLst>
          </p:nvPr>
        </p:nvGraphicFramePr>
        <p:xfrm>
          <a:off x="4413250" y="1825625"/>
          <a:ext cx="3363913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PhantomPDF.Document">
                  <p:embed/>
                </p:oleObj>
              </mc:Choice>
              <mc:Fallback>
                <p:oleObj name="PDF" r:id="rId2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13250" y="1825625"/>
                        <a:ext cx="3363913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0301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BFCCC7-C91A-6780-5C99-15960FAFB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1C7014E8-56F2-9B37-CDDA-BDF000C2F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39" y="1825625"/>
            <a:ext cx="3880521" cy="4351338"/>
          </a:xfrm>
        </p:spPr>
      </p:pic>
    </p:spTree>
    <p:extLst>
      <p:ext uri="{BB962C8B-B14F-4D97-AF65-F5344CB8AC3E}">
        <p14:creationId xmlns:p14="http://schemas.microsoft.com/office/powerpoint/2010/main" val="421938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4ED201-EDDD-3421-54AC-C55B0C8B06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546CCEF-434F-11F9-9BFB-D5B5CCE97D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3A8FED-D5F4-110F-8671-199A27DBF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30"/>
            <a:ext cx="12192000" cy="679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38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318CD9D-1B21-4160-845D-001444C4F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961" y="243603"/>
            <a:ext cx="8060077" cy="6370794"/>
          </a:xfrm>
        </p:spPr>
      </p:pic>
    </p:spTree>
    <p:extLst>
      <p:ext uri="{BB962C8B-B14F-4D97-AF65-F5344CB8AC3E}">
        <p14:creationId xmlns:p14="http://schemas.microsoft.com/office/powerpoint/2010/main" val="3691186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1A4545-F3FF-2C9C-8742-838D7DBE6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Court de la bourse le jour du licenciement :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AC2901F-C31D-9300-0F82-F67C8E2B4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921" y="1608058"/>
            <a:ext cx="8180159" cy="4786472"/>
          </a:xfrm>
        </p:spPr>
      </p:pic>
    </p:spTree>
    <p:extLst>
      <p:ext uri="{BB962C8B-B14F-4D97-AF65-F5344CB8AC3E}">
        <p14:creationId xmlns:p14="http://schemas.microsoft.com/office/powerpoint/2010/main" val="2310972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4E2F23-C819-3410-C1E5-5B373F5C5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Comité RPS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EE2B6F0D-A6F8-68E1-FD56-407A6F71F6D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3459635"/>
              </p:ext>
            </p:extLst>
          </p:nvPr>
        </p:nvGraphicFramePr>
        <p:xfrm>
          <a:off x="4413250" y="1825625"/>
          <a:ext cx="3363913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PhantomPDF.Document">
                  <p:embed/>
                </p:oleObj>
              </mc:Choice>
              <mc:Fallback>
                <p:oleObj name="PDF" r:id="rId2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13250" y="1825625"/>
                        <a:ext cx="3363913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5932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B44FF5-466A-6166-0327-0E26E433E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Goal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CCCC3D5A-8142-2996-EAA6-5B95BB44DBDC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035398"/>
              </p:ext>
            </p:extLst>
          </p:nvPr>
        </p:nvGraphicFramePr>
        <p:xfrm>
          <a:off x="4556125" y="1825625"/>
          <a:ext cx="3079750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PhantomPDF.Document">
                  <p:embed/>
                </p:oleObj>
              </mc:Choice>
              <mc:Fallback>
                <p:oleObj name="PDF" r:id="rId2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56125" y="1825625"/>
                        <a:ext cx="3079750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5575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B8CEBB-8278-4C11-F3AD-59F105712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Investisseurs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346261A-DFFC-94B2-D0CB-4EEF7F8C126A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8856870"/>
              </p:ext>
            </p:extLst>
          </p:nvPr>
        </p:nvGraphicFramePr>
        <p:xfrm>
          <a:off x="4557713" y="1825625"/>
          <a:ext cx="3074987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PhantomPDF.Document">
                  <p:embed/>
                </p:oleObj>
              </mc:Choice>
              <mc:Fallback>
                <p:oleObj name="PDF" r:id="rId2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57713" y="1825625"/>
                        <a:ext cx="3074987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4184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C9FBA1-34EF-FABB-5B3D-F4CDDD791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Rachat action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FB087BB5-007B-97D0-4B7B-0F248383CF3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1861289"/>
              </p:ext>
            </p:extLst>
          </p:nvPr>
        </p:nvGraphicFramePr>
        <p:xfrm>
          <a:off x="4556125" y="1825625"/>
          <a:ext cx="3079750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PhantomPDF.Document">
                  <p:embed/>
                </p:oleObj>
              </mc:Choice>
              <mc:Fallback>
                <p:oleObj name="PDF" r:id="rId2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56125" y="1825625"/>
                        <a:ext cx="3079750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161404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19</Words>
  <Application>Microsoft Office PowerPoint</Application>
  <PresentationFormat>Grand écran</PresentationFormat>
  <Paragraphs>7</Paragraphs>
  <Slides>21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Thème Office</vt:lpstr>
      <vt:lpstr>Foxit PhantomPDF Document</vt:lpstr>
      <vt:lpstr>Présentation PowerPoint</vt:lpstr>
      <vt:lpstr>Merite</vt:lpstr>
      <vt:lpstr>Présentation PowerPoint</vt:lpstr>
      <vt:lpstr>Présentation PowerPoint</vt:lpstr>
      <vt:lpstr>Court de la bourse le jour du licenciement :</vt:lpstr>
      <vt:lpstr>Comité RPS</vt:lpstr>
      <vt:lpstr>Goal</vt:lpstr>
      <vt:lpstr>Investisseurs</vt:lpstr>
      <vt:lpstr>Rachat action</vt:lpstr>
      <vt:lpstr>Onsemi plus value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Patrice Delpy</dc:creator>
  <cp:lastModifiedBy>Patrice Delpy</cp:lastModifiedBy>
  <cp:revision>13</cp:revision>
  <dcterms:created xsi:type="dcterms:W3CDTF">2024-07-03T19:59:00Z</dcterms:created>
  <dcterms:modified xsi:type="dcterms:W3CDTF">2024-07-03T20:59:28Z</dcterms:modified>
</cp:coreProperties>
</file>