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2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1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7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42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5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2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28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8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028A-83A0-4459-B451-DDFB14B854A4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CE27-9E0A-4348-A08F-7E6FB6BE7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8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7" y="0"/>
            <a:ext cx="913994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2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3" y="1701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7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delpy</dc:creator>
  <cp:lastModifiedBy>delpy</cp:lastModifiedBy>
  <cp:revision>3</cp:revision>
  <dcterms:created xsi:type="dcterms:W3CDTF">2011-11-20T15:28:55Z</dcterms:created>
  <dcterms:modified xsi:type="dcterms:W3CDTF">2011-11-20T16:28:03Z</dcterms:modified>
</cp:coreProperties>
</file>