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1"/>
  </p:notesMasterIdLst>
  <p:handoutMasterIdLst>
    <p:handoutMasterId r:id="rId22"/>
  </p:handoutMasterIdLst>
  <p:sldIdLst>
    <p:sldId id="469" r:id="rId6"/>
    <p:sldId id="470" r:id="rId7"/>
    <p:sldId id="471" r:id="rId8"/>
    <p:sldId id="472" r:id="rId9"/>
    <p:sldId id="519" r:id="rId10"/>
    <p:sldId id="494" r:id="rId11"/>
    <p:sldId id="518" r:id="rId12"/>
    <p:sldId id="496" r:id="rId13"/>
    <p:sldId id="497" r:id="rId14"/>
    <p:sldId id="498" r:id="rId15"/>
    <p:sldId id="499" r:id="rId16"/>
    <p:sldId id="513" r:id="rId17"/>
    <p:sldId id="511" r:id="rId18"/>
    <p:sldId id="516" r:id="rId19"/>
    <p:sldId id="517" r:id="rId2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orient="horz">
          <p15:clr>
            <a:srgbClr val="A4A3A4"/>
          </p15:clr>
        </p15:guide>
        <p15:guide id="3">
          <p15:clr>
            <a:srgbClr val="A4A3A4"/>
          </p15:clr>
        </p15:guide>
        <p15:guide id="4" pos="7677">
          <p15:clr>
            <a:srgbClr val="A4A3A4"/>
          </p15:clr>
        </p15:guide>
        <p15:guide id="5" pos="276">
          <p15:clr>
            <a:srgbClr val="A4A3A4"/>
          </p15:clr>
        </p15:guide>
        <p15:guide id="6" pos="74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2E2"/>
    <a:srgbClr val="00E6E1"/>
    <a:srgbClr val="4EB3D2"/>
    <a:srgbClr val="536F79"/>
    <a:srgbClr val="00C8C3"/>
    <a:srgbClr val="60DAD7"/>
    <a:srgbClr val="00B8B4"/>
    <a:srgbClr val="55B5D3"/>
    <a:srgbClr val="48B0D0"/>
    <a:srgbClr val="50D6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667686-E421-40E3-BBEF-D920B9612FD4}" v="1" dt="2021-11-03T18:22:09.6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44" autoAdjust="0"/>
    <p:restoredTop sz="99759" autoAdjust="0"/>
  </p:normalViewPr>
  <p:slideViewPr>
    <p:cSldViewPr snapToGrid="0" snapToObjects="1" showGuides="1">
      <p:cViewPr varScale="1">
        <p:scale>
          <a:sx n="153" d="100"/>
          <a:sy n="153" d="100"/>
        </p:scale>
        <p:origin x="168" y="348"/>
      </p:cViewPr>
      <p:guideLst>
        <p:guide orient="horz" pos="4319"/>
        <p:guide orient="horz"/>
        <p:guide/>
        <p:guide pos="7677"/>
        <p:guide pos="276"/>
        <p:guide pos="7407"/>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33" d="100"/>
        <a:sy n="33" d="100"/>
      </p:scale>
      <p:origin x="0" y="0"/>
    </p:cViewPr>
  </p:sorterViewPr>
  <p:notesViewPr>
    <p:cSldViewPr snapToGrid="0" snapToObjects="1" showGuides="1">
      <p:cViewPr varScale="1">
        <p:scale>
          <a:sx n="45" d="100"/>
          <a:sy n="45" d="100"/>
        </p:scale>
        <p:origin x="-2198"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27" Type="http://schemas.microsoft.com/office/2016/11/relationships/changesInfo" Target="changesInfos/changesInfo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otta Castillo" userId="4e6be79a-c6b0-43eb-bdc2-3cf3a4515401" providerId="ADAL" clId="{E6667686-E421-40E3-BBEF-D920B9612FD4}"/>
    <pc:docChg chg="custSel modMainMaster">
      <pc:chgData name="Carlotta Castillo" userId="4e6be79a-c6b0-43eb-bdc2-3cf3a4515401" providerId="ADAL" clId="{E6667686-E421-40E3-BBEF-D920B9612FD4}" dt="2021-11-03T18:22:09.666" v="5" actId="931"/>
      <pc:docMkLst>
        <pc:docMk/>
      </pc:docMkLst>
      <pc:sldMasterChg chg="modSldLayout">
        <pc:chgData name="Carlotta Castillo" userId="4e6be79a-c6b0-43eb-bdc2-3cf3a4515401" providerId="ADAL" clId="{E6667686-E421-40E3-BBEF-D920B9612FD4}" dt="2021-11-03T18:22:09.666" v="5" actId="931"/>
        <pc:sldMasterMkLst>
          <pc:docMk/>
          <pc:sldMasterMk cId="209582973" sldId="2147483648"/>
        </pc:sldMasterMkLst>
        <pc:sldLayoutChg chg="addSp delSp modSp mod">
          <pc:chgData name="Carlotta Castillo" userId="4e6be79a-c6b0-43eb-bdc2-3cf3a4515401" providerId="ADAL" clId="{E6667686-E421-40E3-BBEF-D920B9612FD4}" dt="2021-11-03T18:22:09.666" v="5" actId="931"/>
          <pc:sldLayoutMkLst>
            <pc:docMk/>
            <pc:sldMasterMk cId="209582973" sldId="2147483648"/>
            <pc:sldLayoutMk cId="2351655843" sldId="2147483668"/>
          </pc:sldLayoutMkLst>
          <pc:spChg chg="mod">
            <ac:chgData name="Carlotta Castillo" userId="4e6be79a-c6b0-43eb-bdc2-3cf3a4515401" providerId="ADAL" clId="{E6667686-E421-40E3-BBEF-D920B9612FD4}" dt="2021-11-03T18:22:02.586" v="3" actId="20577"/>
            <ac:spMkLst>
              <pc:docMk/>
              <pc:sldMasterMk cId="209582973" sldId="2147483648"/>
              <pc:sldLayoutMk cId="2351655843" sldId="2147483668"/>
              <ac:spMk id="22" creationId="{00000000-0000-0000-0000-000000000000}"/>
            </ac:spMkLst>
          </pc:spChg>
          <pc:picChg chg="add mod">
            <ac:chgData name="Carlotta Castillo" userId="4e6be79a-c6b0-43eb-bdc2-3cf3a4515401" providerId="ADAL" clId="{E6667686-E421-40E3-BBEF-D920B9612FD4}" dt="2021-11-03T18:22:09.666" v="5" actId="931"/>
            <ac:picMkLst>
              <pc:docMk/>
              <pc:sldMasterMk cId="209582973" sldId="2147483648"/>
              <pc:sldLayoutMk cId="2351655843" sldId="2147483668"/>
              <ac:picMk id="3" creationId="{97BEE78F-E066-4D00-9FBE-DE3715773848}"/>
            </ac:picMkLst>
          </pc:picChg>
          <pc:picChg chg="del">
            <ac:chgData name="Carlotta Castillo" userId="4e6be79a-c6b0-43eb-bdc2-3cf3a4515401" providerId="ADAL" clId="{E6667686-E421-40E3-BBEF-D920B9612FD4}" dt="2021-11-03T18:22:04.710" v="4" actId="478"/>
            <ac:picMkLst>
              <pc:docMk/>
              <pc:sldMasterMk cId="209582973" sldId="2147483648"/>
              <pc:sldLayoutMk cId="2351655843" sldId="2147483668"/>
              <ac:picMk id="7" creationId="{00000000-0000-0000-0000-000000000000}"/>
            </ac:picMkLst>
          </pc:picChg>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77801477851018"/>
          <c:y val="3.418938028047161E-2"/>
          <c:w val="0.86011793137753267"/>
          <c:h val="0.8919616087114105"/>
        </c:manualLayout>
      </c:layout>
      <c:barChart>
        <c:barDir val="col"/>
        <c:grouping val="clustered"/>
        <c:varyColors val="0"/>
        <c:ser>
          <c:idx val="0"/>
          <c:order val="0"/>
          <c:tx>
            <c:strRef>
              <c:f>Sheet1!$B$1</c:f>
              <c:strCache>
                <c:ptCount val="1"/>
                <c:pt idx="0">
                  <c:v> First Category</c:v>
                </c:pt>
              </c:strCache>
            </c:strRef>
          </c:tx>
          <c:invertIfNegative val="0"/>
          <c:cat>
            <c:numRef>
              <c:f>Sheet1!$A$2:$A$5</c:f>
              <c:numCache>
                <c:formatCode>General</c:formatCode>
                <c:ptCount val="4"/>
                <c:pt idx="0">
                  <c:v>2018</c:v>
                </c:pt>
                <c:pt idx="1">
                  <c:v>2019</c:v>
                </c:pt>
                <c:pt idx="2">
                  <c:v>2020</c:v>
                </c:pt>
                <c:pt idx="3">
                  <c:v>2021</c:v>
                </c:pt>
              </c:numCache>
            </c:numRef>
          </c:cat>
          <c:val>
            <c:numRef>
              <c:f>Sheet1!$B$2:$B$5</c:f>
              <c:numCache>
                <c:formatCode>General</c:formatCode>
                <c:ptCount val="4"/>
                <c:pt idx="0">
                  <c:v>2.8</c:v>
                </c:pt>
                <c:pt idx="1">
                  <c:v>2.5</c:v>
                </c:pt>
                <c:pt idx="2">
                  <c:v>2.5</c:v>
                </c:pt>
                <c:pt idx="3">
                  <c:v>3.5</c:v>
                </c:pt>
              </c:numCache>
            </c:numRef>
          </c:val>
          <c:extLst>
            <c:ext xmlns:c16="http://schemas.microsoft.com/office/drawing/2014/chart" uri="{C3380CC4-5D6E-409C-BE32-E72D297353CC}">
              <c16:uniqueId val="{00000000-BF6C-45B1-A32B-15DA92DB7D52}"/>
            </c:ext>
          </c:extLst>
        </c:ser>
        <c:ser>
          <c:idx val="1"/>
          <c:order val="1"/>
          <c:tx>
            <c:strRef>
              <c:f>Sheet1!$C$1</c:f>
              <c:strCache>
                <c:ptCount val="1"/>
                <c:pt idx="0">
                  <c:v> Second Category</c:v>
                </c:pt>
              </c:strCache>
            </c:strRef>
          </c:tx>
          <c:invertIfNegative val="0"/>
          <c:cat>
            <c:numRef>
              <c:f>Sheet1!$A$2:$A$5</c:f>
              <c:numCache>
                <c:formatCode>General</c:formatCode>
                <c:ptCount val="4"/>
                <c:pt idx="0">
                  <c:v>2018</c:v>
                </c:pt>
                <c:pt idx="1">
                  <c:v>2019</c:v>
                </c:pt>
                <c:pt idx="2">
                  <c:v>2020</c:v>
                </c:pt>
                <c:pt idx="3">
                  <c:v>2021</c:v>
                </c:pt>
              </c:numCache>
            </c:numRef>
          </c:cat>
          <c:val>
            <c:numRef>
              <c:f>Sheet1!$C$2:$C$5</c:f>
              <c:numCache>
                <c:formatCode>General</c:formatCode>
                <c:ptCount val="4"/>
                <c:pt idx="0">
                  <c:v>2.4</c:v>
                </c:pt>
                <c:pt idx="1">
                  <c:v>3</c:v>
                </c:pt>
                <c:pt idx="2">
                  <c:v>2.2000000000000002</c:v>
                </c:pt>
                <c:pt idx="3">
                  <c:v>2.8</c:v>
                </c:pt>
              </c:numCache>
            </c:numRef>
          </c:val>
          <c:extLst>
            <c:ext xmlns:c16="http://schemas.microsoft.com/office/drawing/2014/chart" uri="{C3380CC4-5D6E-409C-BE32-E72D297353CC}">
              <c16:uniqueId val="{00000001-BF6C-45B1-A32B-15DA92DB7D52}"/>
            </c:ext>
          </c:extLst>
        </c:ser>
        <c:ser>
          <c:idx val="2"/>
          <c:order val="2"/>
          <c:tx>
            <c:strRef>
              <c:f>Sheet1!$D$1</c:f>
              <c:strCache>
                <c:ptCount val="1"/>
                <c:pt idx="0">
                  <c:v> Third Category</c:v>
                </c:pt>
              </c:strCache>
            </c:strRef>
          </c:tx>
          <c:invertIfNegative val="0"/>
          <c:cat>
            <c:numRef>
              <c:f>Sheet1!$A$2:$A$5</c:f>
              <c:numCache>
                <c:formatCode>General</c:formatCode>
                <c:ptCount val="4"/>
                <c:pt idx="0">
                  <c:v>2018</c:v>
                </c:pt>
                <c:pt idx="1">
                  <c:v>2019</c:v>
                </c:pt>
                <c:pt idx="2">
                  <c:v>2020</c:v>
                </c:pt>
                <c:pt idx="3">
                  <c:v>2021</c:v>
                </c:pt>
              </c:numCache>
            </c:numRef>
          </c:cat>
          <c:val>
            <c:numRef>
              <c:f>Sheet1!$D$2:$D$5</c:f>
              <c:numCache>
                <c:formatCode>General</c:formatCode>
                <c:ptCount val="4"/>
                <c:pt idx="0">
                  <c:v>2</c:v>
                </c:pt>
                <c:pt idx="1">
                  <c:v>2</c:v>
                </c:pt>
                <c:pt idx="2">
                  <c:v>3</c:v>
                </c:pt>
                <c:pt idx="3">
                  <c:v>3.2</c:v>
                </c:pt>
              </c:numCache>
            </c:numRef>
          </c:val>
          <c:extLst>
            <c:ext xmlns:c16="http://schemas.microsoft.com/office/drawing/2014/chart" uri="{C3380CC4-5D6E-409C-BE32-E72D297353CC}">
              <c16:uniqueId val="{00000002-BF6C-45B1-A32B-15DA92DB7D52}"/>
            </c:ext>
          </c:extLst>
        </c:ser>
        <c:dLbls>
          <c:showLegendKey val="0"/>
          <c:showVal val="0"/>
          <c:showCatName val="0"/>
          <c:showSerName val="0"/>
          <c:showPercent val="0"/>
          <c:showBubbleSize val="0"/>
        </c:dLbls>
        <c:gapWidth val="150"/>
        <c:axId val="180197632"/>
        <c:axId val="193719680"/>
      </c:barChart>
      <c:catAx>
        <c:axId val="180197632"/>
        <c:scaling>
          <c:orientation val="minMax"/>
        </c:scaling>
        <c:delete val="0"/>
        <c:axPos val="b"/>
        <c:numFmt formatCode="General" sourceLinked="1"/>
        <c:majorTickMark val="none"/>
        <c:minorTickMark val="none"/>
        <c:tickLblPos val="nextTo"/>
        <c:spPr>
          <a:ln w="25400">
            <a:solidFill>
              <a:schemeClr val="bg1">
                <a:lumMod val="85000"/>
              </a:schemeClr>
            </a:solidFill>
          </a:ln>
        </c:spPr>
        <c:txPr>
          <a:bodyPr/>
          <a:lstStyle/>
          <a:p>
            <a:pPr>
              <a:defRPr sz="1600" b="1">
                <a:solidFill>
                  <a:schemeClr val="tx1">
                    <a:lumMod val="85000"/>
                  </a:schemeClr>
                </a:solidFill>
              </a:defRPr>
            </a:pPr>
            <a:endParaRPr lang="en-US"/>
          </a:p>
        </c:txPr>
        <c:crossAx val="193719680"/>
        <c:crosses val="autoZero"/>
        <c:auto val="1"/>
        <c:lblAlgn val="ctr"/>
        <c:lblOffset val="70"/>
        <c:noMultiLvlLbl val="0"/>
      </c:catAx>
      <c:valAx>
        <c:axId val="193719680"/>
        <c:scaling>
          <c:orientation val="minMax"/>
        </c:scaling>
        <c:delete val="0"/>
        <c:axPos val="l"/>
        <c:majorGridlines>
          <c:spPr>
            <a:ln w="15875">
              <a:solidFill>
                <a:schemeClr val="bg1">
                  <a:lumMod val="65000"/>
                  <a:lumOff val="35000"/>
                </a:schemeClr>
              </a:solidFill>
              <a:prstDash val="sysDot"/>
            </a:ln>
          </c:spPr>
        </c:majorGridlines>
        <c:title>
          <c:tx>
            <c:rich>
              <a:bodyPr rot="-5400000" vert="horz"/>
              <a:lstStyle/>
              <a:p>
                <a:pPr>
                  <a:defRPr>
                    <a:solidFill>
                      <a:schemeClr val="tx1">
                        <a:lumMod val="85000"/>
                      </a:schemeClr>
                    </a:solidFill>
                  </a:defRPr>
                </a:pPr>
                <a:r>
                  <a:rPr lang="en-US" sz="1600">
                    <a:solidFill>
                      <a:schemeClr val="tx1">
                        <a:lumMod val="85000"/>
                      </a:schemeClr>
                    </a:solidFill>
                  </a:rPr>
                  <a:t>Units of Measurement</a:t>
                </a:r>
              </a:p>
            </c:rich>
          </c:tx>
          <c:layout>
            <c:manualLayout>
              <c:xMode val="edge"/>
              <c:yMode val="edge"/>
              <c:x val="1.8094935974182661E-2"/>
              <c:y val="0.22624535868673853"/>
            </c:manualLayout>
          </c:layout>
          <c:overlay val="0"/>
        </c:title>
        <c:numFmt formatCode="#,##0.0" sourceLinked="0"/>
        <c:majorTickMark val="out"/>
        <c:minorTickMark val="none"/>
        <c:tickLblPos val="nextTo"/>
        <c:spPr>
          <a:ln w="25400">
            <a:solidFill>
              <a:schemeClr val="bg1">
                <a:lumMod val="85000"/>
              </a:schemeClr>
            </a:solidFill>
          </a:ln>
        </c:spPr>
        <c:txPr>
          <a:bodyPr/>
          <a:lstStyle/>
          <a:p>
            <a:pPr>
              <a:defRPr sz="1400" b="1">
                <a:solidFill>
                  <a:schemeClr val="tx1">
                    <a:lumMod val="85000"/>
                  </a:schemeClr>
                </a:solidFill>
              </a:defRPr>
            </a:pPr>
            <a:endParaRPr lang="en-US"/>
          </a:p>
        </c:txPr>
        <c:crossAx val="180197632"/>
        <c:crosses val="autoZero"/>
        <c:crossBetween val="between"/>
      </c:valAx>
      <c:spPr>
        <a:solidFill>
          <a:srgbClr val="FFFFFF">
            <a:lumMod val="85000"/>
          </a:srgbClr>
        </a:solidFill>
      </c:spPr>
    </c:plotArea>
    <c:legend>
      <c:legendPos val="b"/>
      <c:layout>
        <c:manualLayout>
          <c:xMode val="edge"/>
          <c:yMode val="edge"/>
          <c:x val="0.12087944810440961"/>
          <c:y val="5.6168027614580222E-2"/>
          <c:w val="0.72369332924210372"/>
          <c:h val="6.9095877846052894E-2"/>
        </c:manualLayout>
      </c:layout>
      <c:overlay val="0"/>
      <c:txPr>
        <a:bodyPr/>
        <a:lstStyle/>
        <a:p>
          <a:pPr>
            <a:defRPr b="1">
              <a:solidFill>
                <a:schemeClr val="tx1">
                  <a:lumMod val="8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48990942283942"/>
          <c:y val="3.8868426840984578E-2"/>
          <c:w val="0.64450908814143604"/>
          <c:h val="0.79081000048695949"/>
        </c:manualLayout>
      </c:layout>
      <c:barChart>
        <c:barDir val="col"/>
        <c:grouping val="stacked"/>
        <c:varyColors val="0"/>
        <c:ser>
          <c:idx val="0"/>
          <c:order val="0"/>
          <c:tx>
            <c:strRef>
              <c:f>Sheet1!$B$1</c:f>
              <c:strCache>
                <c:ptCount val="1"/>
                <c:pt idx="0">
                  <c:v>  Category 1</c:v>
                </c:pt>
              </c:strCache>
            </c:strRef>
          </c:tx>
          <c:invertIfNegative val="0"/>
          <c:dLbls>
            <c:spPr>
              <a:noFill/>
              <a:ln>
                <a:noFill/>
              </a:ln>
              <a:effectLst/>
            </c:spPr>
            <c:txPr>
              <a:bodyPr/>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2018</c:v>
                </c:pt>
                <c:pt idx="1">
                  <c:v>2019</c:v>
                </c:pt>
                <c:pt idx="2">
                  <c:v>2020</c:v>
                </c:pt>
                <c:pt idx="3">
                  <c:v>2021</c:v>
                </c:pt>
              </c:numCache>
            </c:numRef>
          </c:cat>
          <c:val>
            <c:numRef>
              <c:f>Sheet1!$B$2:$B$5</c:f>
              <c:numCache>
                <c:formatCode>General</c:formatCode>
                <c:ptCount val="4"/>
                <c:pt idx="0">
                  <c:v>30</c:v>
                </c:pt>
                <c:pt idx="1">
                  <c:v>35</c:v>
                </c:pt>
                <c:pt idx="2">
                  <c:v>40</c:v>
                </c:pt>
                <c:pt idx="3">
                  <c:v>45</c:v>
                </c:pt>
              </c:numCache>
            </c:numRef>
          </c:val>
          <c:extLst>
            <c:ext xmlns:c16="http://schemas.microsoft.com/office/drawing/2014/chart" uri="{C3380CC4-5D6E-409C-BE32-E72D297353CC}">
              <c16:uniqueId val="{00000000-9899-4120-8597-65594CDDC100}"/>
            </c:ext>
          </c:extLst>
        </c:ser>
        <c:ser>
          <c:idx val="1"/>
          <c:order val="1"/>
          <c:tx>
            <c:strRef>
              <c:f>Sheet1!$C$1</c:f>
              <c:strCache>
                <c:ptCount val="1"/>
                <c:pt idx="0">
                  <c:v>  Category 2</c:v>
                </c:pt>
              </c:strCache>
            </c:strRef>
          </c:tx>
          <c:invertIfNegative val="0"/>
          <c:dLbls>
            <c:spPr>
              <a:noFill/>
              <a:ln>
                <a:noFill/>
              </a:ln>
              <a:effectLst/>
            </c:spPr>
            <c:txPr>
              <a:bodyPr/>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2018</c:v>
                </c:pt>
                <c:pt idx="1">
                  <c:v>2019</c:v>
                </c:pt>
                <c:pt idx="2">
                  <c:v>2020</c:v>
                </c:pt>
                <c:pt idx="3">
                  <c:v>2021</c:v>
                </c:pt>
              </c:numCache>
            </c:numRef>
          </c:cat>
          <c:val>
            <c:numRef>
              <c:f>Sheet1!$C$2:$C$5</c:f>
              <c:numCache>
                <c:formatCode>General</c:formatCode>
                <c:ptCount val="4"/>
                <c:pt idx="0">
                  <c:v>35</c:v>
                </c:pt>
                <c:pt idx="1">
                  <c:v>40</c:v>
                </c:pt>
                <c:pt idx="2">
                  <c:v>41</c:v>
                </c:pt>
                <c:pt idx="3">
                  <c:v>45</c:v>
                </c:pt>
              </c:numCache>
            </c:numRef>
          </c:val>
          <c:extLst>
            <c:ext xmlns:c16="http://schemas.microsoft.com/office/drawing/2014/chart" uri="{C3380CC4-5D6E-409C-BE32-E72D297353CC}">
              <c16:uniqueId val="{00000001-9899-4120-8597-65594CDDC100}"/>
            </c:ext>
          </c:extLst>
        </c:ser>
        <c:ser>
          <c:idx val="2"/>
          <c:order val="2"/>
          <c:tx>
            <c:strRef>
              <c:f>Sheet1!$D$1</c:f>
              <c:strCache>
                <c:ptCount val="1"/>
                <c:pt idx="0">
                  <c:v>  Category 3</c:v>
                </c:pt>
              </c:strCache>
            </c:strRef>
          </c:tx>
          <c:invertIfNegative val="0"/>
          <c:dLbls>
            <c:spPr>
              <a:noFill/>
              <a:ln>
                <a:noFill/>
              </a:ln>
              <a:effectLst/>
            </c:spPr>
            <c:txPr>
              <a:bodyPr/>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2018</c:v>
                </c:pt>
                <c:pt idx="1">
                  <c:v>2019</c:v>
                </c:pt>
                <c:pt idx="2">
                  <c:v>2020</c:v>
                </c:pt>
                <c:pt idx="3">
                  <c:v>2021</c:v>
                </c:pt>
              </c:numCache>
            </c:numRef>
          </c:cat>
          <c:val>
            <c:numRef>
              <c:f>Sheet1!$D$2:$D$5</c:f>
              <c:numCache>
                <c:formatCode>General</c:formatCode>
                <c:ptCount val="4"/>
                <c:pt idx="0">
                  <c:v>40</c:v>
                </c:pt>
                <c:pt idx="1">
                  <c:v>45</c:v>
                </c:pt>
                <c:pt idx="2">
                  <c:v>50</c:v>
                </c:pt>
                <c:pt idx="3">
                  <c:v>55</c:v>
                </c:pt>
              </c:numCache>
            </c:numRef>
          </c:val>
          <c:extLst>
            <c:ext xmlns:c16="http://schemas.microsoft.com/office/drawing/2014/chart" uri="{C3380CC4-5D6E-409C-BE32-E72D297353CC}">
              <c16:uniqueId val="{00000002-9899-4120-8597-65594CDDC100}"/>
            </c:ext>
          </c:extLst>
        </c:ser>
        <c:ser>
          <c:idx val="3"/>
          <c:order val="3"/>
          <c:tx>
            <c:strRef>
              <c:f>Sheet1!$E$1</c:f>
              <c:strCache>
                <c:ptCount val="1"/>
                <c:pt idx="0">
                  <c:v>  Category 4</c:v>
                </c:pt>
              </c:strCache>
            </c:strRef>
          </c:tx>
          <c:invertIfNegative val="0"/>
          <c:dLbls>
            <c:spPr>
              <a:noFill/>
              <a:ln>
                <a:noFill/>
              </a:ln>
              <a:effectLst/>
            </c:spPr>
            <c:txPr>
              <a:bodyPr/>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2018</c:v>
                </c:pt>
                <c:pt idx="1">
                  <c:v>2019</c:v>
                </c:pt>
                <c:pt idx="2">
                  <c:v>2020</c:v>
                </c:pt>
                <c:pt idx="3">
                  <c:v>2021</c:v>
                </c:pt>
              </c:numCache>
            </c:numRef>
          </c:cat>
          <c:val>
            <c:numRef>
              <c:f>Sheet1!$E$2:$E$5</c:f>
              <c:numCache>
                <c:formatCode>General</c:formatCode>
                <c:ptCount val="4"/>
                <c:pt idx="0">
                  <c:v>35</c:v>
                </c:pt>
                <c:pt idx="1">
                  <c:v>40</c:v>
                </c:pt>
                <c:pt idx="2">
                  <c:v>41</c:v>
                </c:pt>
                <c:pt idx="3">
                  <c:v>44</c:v>
                </c:pt>
              </c:numCache>
            </c:numRef>
          </c:val>
          <c:extLst>
            <c:ext xmlns:c16="http://schemas.microsoft.com/office/drawing/2014/chart" uri="{C3380CC4-5D6E-409C-BE32-E72D297353CC}">
              <c16:uniqueId val="{00000003-9899-4120-8597-65594CDDC100}"/>
            </c:ext>
          </c:extLst>
        </c:ser>
        <c:ser>
          <c:idx val="4"/>
          <c:order val="4"/>
          <c:tx>
            <c:strRef>
              <c:f>Sheet1!$F$1</c:f>
              <c:strCache>
                <c:ptCount val="1"/>
                <c:pt idx="0">
                  <c:v>  Category 5</c:v>
                </c:pt>
              </c:strCache>
            </c:strRef>
          </c:tx>
          <c:invertIfNegative val="0"/>
          <c:dLbls>
            <c:spPr>
              <a:noFill/>
              <a:ln>
                <a:noFill/>
              </a:ln>
              <a:effectLst/>
            </c:spPr>
            <c:txPr>
              <a:bodyPr/>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2018</c:v>
                </c:pt>
                <c:pt idx="1">
                  <c:v>2019</c:v>
                </c:pt>
                <c:pt idx="2">
                  <c:v>2020</c:v>
                </c:pt>
                <c:pt idx="3">
                  <c:v>2021</c:v>
                </c:pt>
              </c:numCache>
            </c:numRef>
          </c:cat>
          <c:val>
            <c:numRef>
              <c:f>Sheet1!$F$2:$F$5</c:f>
              <c:numCache>
                <c:formatCode>General</c:formatCode>
                <c:ptCount val="4"/>
                <c:pt idx="0">
                  <c:v>30</c:v>
                </c:pt>
                <c:pt idx="1">
                  <c:v>31</c:v>
                </c:pt>
                <c:pt idx="2">
                  <c:v>40</c:v>
                </c:pt>
                <c:pt idx="3">
                  <c:v>41</c:v>
                </c:pt>
              </c:numCache>
            </c:numRef>
          </c:val>
          <c:extLst>
            <c:ext xmlns:c16="http://schemas.microsoft.com/office/drawing/2014/chart" uri="{C3380CC4-5D6E-409C-BE32-E72D297353CC}">
              <c16:uniqueId val="{00000004-9899-4120-8597-65594CDDC100}"/>
            </c:ext>
          </c:extLst>
        </c:ser>
        <c:dLbls>
          <c:showLegendKey val="0"/>
          <c:showVal val="1"/>
          <c:showCatName val="0"/>
          <c:showSerName val="0"/>
          <c:showPercent val="0"/>
          <c:showBubbleSize val="0"/>
        </c:dLbls>
        <c:gapWidth val="80"/>
        <c:overlap val="100"/>
        <c:axId val="137368704"/>
        <c:axId val="137370624"/>
      </c:barChart>
      <c:catAx>
        <c:axId val="137368704"/>
        <c:scaling>
          <c:orientation val="minMax"/>
        </c:scaling>
        <c:delete val="0"/>
        <c:axPos val="b"/>
        <c:title>
          <c:tx>
            <c:rich>
              <a:bodyPr/>
              <a:lstStyle/>
              <a:p>
                <a:pPr>
                  <a:defRPr>
                    <a:solidFill>
                      <a:schemeClr val="tx1">
                        <a:lumMod val="85000"/>
                      </a:schemeClr>
                    </a:solidFill>
                  </a:defRPr>
                </a:pPr>
                <a:r>
                  <a:rPr lang="en-US">
                    <a:solidFill>
                      <a:schemeClr val="tx1">
                        <a:lumMod val="85000"/>
                      </a:schemeClr>
                    </a:solidFill>
                  </a:rPr>
                  <a:t>Axis Title</a:t>
                </a:r>
                <a:r>
                  <a:rPr lang="en-US" baseline="0">
                    <a:solidFill>
                      <a:schemeClr val="tx1">
                        <a:lumMod val="85000"/>
                      </a:schemeClr>
                    </a:solidFill>
                  </a:rPr>
                  <a:t> </a:t>
                </a:r>
                <a:r>
                  <a:rPr lang="en-US">
                    <a:solidFill>
                      <a:schemeClr val="tx1">
                        <a:lumMod val="85000"/>
                      </a:schemeClr>
                    </a:solidFill>
                  </a:rPr>
                  <a:t>if desired</a:t>
                </a:r>
              </a:p>
            </c:rich>
          </c:tx>
          <c:layout>
            <c:manualLayout>
              <c:xMode val="edge"/>
              <c:yMode val="edge"/>
              <c:x val="0.31543464659760923"/>
              <c:y val="0.92178086069281384"/>
            </c:manualLayout>
          </c:layout>
          <c:overlay val="0"/>
        </c:title>
        <c:numFmt formatCode="General" sourceLinked="1"/>
        <c:majorTickMark val="none"/>
        <c:minorTickMark val="none"/>
        <c:tickLblPos val="nextTo"/>
        <c:spPr>
          <a:ln w="25400">
            <a:solidFill>
              <a:schemeClr val="bg1">
                <a:lumMod val="75000"/>
              </a:schemeClr>
            </a:solidFill>
          </a:ln>
        </c:spPr>
        <c:txPr>
          <a:bodyPr/>
          <a:lstStyle/>
          <a:p>
            <a:pPr>
              <a:defRPr sz="1700">
                <a:solidFill>
                  <a:schemeClr val="tx1">
                    <a:lumMod val="85000"/>
                  </a:schemeClr>
                </a:solidFill>
              </a:defRPr>
            </a:pPr>
            <a:endParaRPr lang="en-US"/>
          </a:p>
        </c:txPr>
        <c:crossAx val="137370624"/>
        <c:crosses val="autoZero"/>
        <c:auto val="1"/>
        <c:lblAlgn val="ctr"/>
        <c:lblOffset val="50"/>
        <c:noMultiLvlLbl val="0"/>
      </c:catAx>
      <c:valAx>
        <c:axId val="137370624"/>
        <c:scaling>
          <c:orientation val="minMax"/>
        </c:scaling>
        <c:delete val="0"/>
        <c:axPos val="l"/>
        <c:majorGridlines>
          <c:spPr>
            <a:ln w="25400">
              <a:solidFill>
                <a:schemeClr val="bg1"/>
              </a:solidFill>
              <a:prstDash val="sysDot"/>
            </a:ln>
          </c:spPr>
        </c:majorGridlines>
        <c:title>
          <c:tx>
            <c:rich>
              <a:bodyPr rot="-5400000" vert="horz"/>
              <a:lstStyle/>
              <a:p>
                <a:pPr>
                  <a:defRPr>
                    <a:solidFill>
                      <a:schemeClr val="tx1">
                        <a:lumMod val="85000"/>
                      </a:schemeClr>
                    </a:solidFill>
                  </a:defRPr>
                </a:pPr>
                <a:r>
                  <a:rPr lang="en-US">
                    <a:solidFill>
                      <a:schemeClr val="tx1">
                        <a:lumMod val="85000"/>
                      </a:schemeClr>
                    </a:solidFill>
                  </a:rPr>
                  <a:t>Units of Measurement</a:t>
                </a:r>
              </a:p>
            </c:rich>
          </c:tx>
          <c:layout>
            <c:manualLayout>
              <c:xMode val="edge"/>
              <c:yMode val="edge"/>
              <c:x val="1.7526706029365485E-2"/>
              <c:y val="0.23611422332134174"/>
            </c:manualLayout>
          </c:layout>
          <c:overlay val="0"/>
        </c:title>
        <c:numFmt formatCode="General" sourceLinked="1"/>
        <c:majorTickMark val="out"/>
        <c:minorTickMark val="none"/>
        <c:tickLblPos val="nextTo"/>
        <c:spPr>
          <a:ln w="25400">
            <a:solidFill>
              <a:schemeClr val="bg1">
                <a:lumMod val="75000"/>
              </a:schemeClr>
            </a:solidFill>
          </a:ln>
        </c:spPr>
        <c:txPr>
          <a:bodyPr/>
          <a:lstStyle/>
          <a:p>
            <a:pPr>
              <a:defRPr sz="1400">
                <a:solidFill>
                  <a:schemeClr val="tx1">
                    <a:lumMod val="85000"/>
                  </a:schemeClr>
                </a:solidFill>
              </a:defRPr>
            </a:pPr>
            <a:endParaRPr lang="en-US"/>
          </a:p>
        </c:txPr>
        <c:crossAx val="137368704"/>
        <c:crosses val="autoZero"/>
        <c:crossBetween val="between"/>
      </c:valAx>
      <c:spPr>
        <a:solidFill>
          <a:schemeClr val="bg1">
            <a:lumMod val="85000"/>
          </a:schemeClr>
        </a:solidFill>
      </c:spPr>
    </c:plotArea>
    <c:legend>
      <c:legendPos val="r"/>
      <c:layout>
        <c:manualLayout>
          <c:xMode val="edge"/>
          <c:yMode val="edge"/>
          <c:x val="0.77133595236387587"/>
          <c:y val="0.12543057630631832"/>
          <c:w val="0.14970881135538691"/>
          <c:h val="0.66149907196316826"/>
        </c:manualLayout>
      </c:layout>
      <c:overlay val="0"/>
      <c:txPr>
        <a:bodyPr/>
        <a:lstStyle/>
        <a:p>
          <a:pPr>
            <a:defRPr>
              <a:solidFill>
                <a:schemeClr val="tx1">
                  <a:lumMod val="85000"/>
                </a:schemeClr>
              </a:solidFill>
            </a:defRPr>
          </a:pPr>
          <a:endParaRPr lang="en-US"/>
        </a:p>
      </c:txPr>
    </c:legend>
    <c:plotVisOnly val="1"/>
    <c:dispBlanksAs val="gap"/>
    <c:showDLblsOverMax val="0"/>
  </c:chart>
  <c:txPr>
    <a:bodyPr/>
    <a:lstStyle/>
    <a:p>
      <a:pPr>
        <a:defRPr sz="1600" b="1">
          <a:solidFill>
            <a:schemeClr val="tx1">
              <a:lumMod val="95000"/>
            </a:schemeClr>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5"/>
            <c:bubble3D val="0"/>
            <c:spPr>
              <a:solidFill>
                <a:schemeClr val="accent6"/>
              </a:solidFill>
            </c:spPr>
            <c:extLst>
              <c:ext xmlns:c16="http://schemas.microsoft.com/office/drawing/2014/chart" uri="{C3380CC4-5D6E-409C-BE32-E72D297353CC}">
                <c16:uniqueId val="{00000000-D349-4DAF-88AB-295758EAB4F0}"/>
              </c:ext>
            </c:extLst>
          </c:dPt>
          <c:dLbls>
            <c:dLbl>
              <c:idx val="0"/>
              <c:layout>
                <c:manualLayout>
                  <c:x val="-0.14037796651378218"/>
                  <c:y val="0.1798004747058505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D349-4DAF-88AB-295758EAB4F0}"/>
                </c:ext>
              </c:extLst>
            </c:dLbl>
            <c:dLbl>
              <c:idx val="1"/>
              <c:layout>
                <c:manualLayout>
                  <c:x val="-0.17642585920769829"/>
                  <c:y val="-3.700132166995049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D349-4DAF-88AB-295758EAB4F0}"/>
                </c:ext>
              </c:extLst>
            </c:dLbl>
            <c:dLbl>
              <c:idx val="2"/>
              <c:layout>
                <c:manualLayout>
                  <c:x val="-1.9613992949891371E-2"/>
                  <c:y val="-0.13270574605154808"/>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D349-4DAF-88AB-295758EAB4F0}"/>
                </c:ext>
              </c:extLst>
            </c:dLbl>
            <c:dLbl>
              <c:idx val="3"/>
              <c:layout>
                <c:manualLayout>
                  <c:x val="0.18427911279007891"/>
                  <c:y val="-8.772942638337977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D349-4DAF-88AB-295758EAB4F0}"/>
                </c:ext>
              </c:extLst>
            </c:dLbl>
            <c:dLbl>
              <c:idx val="4"/>
              <c:layout>
                <c:manualLayout>
                  <c:x val="0.18725772538777541"/>
                  <c:y val="0.15810637416604856"/>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D349-4DAF-88AB-295758EAB4F0}"/>
                </c:ext>
              </c:extLst>
            </c:dLbl>
            <c:dLbl>
              <c:idx val="5"/>
              <c:layout>
                <c:manualLayout>
                  <c:x val="8.4312342353897465E-2"/>
                  <c:y val="9.466374521920274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D349-4DAF-88AB-295758EAB4F0}"/>
                </c:ext>
              </c:extLst>
            </c:dLbl>
            <c:spPr>
              <a:noFill/>
              <a:ln>
                <a:noFill/>
              </a:ln>
              <a:effectLst/>
            </c:spPr>
            <c:txPr>
              <a:bodyPr/>
              <a:lstStyle/>
              <a:p>
                <a:pPr>
                  <a:spcBef>
                    <a:spcPts val="0"/>
                  </a:spcBef>
                  <a:spcAft>
                    <a:spcPts val="100"/>
                  </a:spcAft>
                  <a:defRPr sz="1500" b="1">
                    <a:solidFill>
                      <a:schemeClr val="bg1"/>
                    </a:solidFill>
                  </a:defRPr>
                </a:pPr>
                <a:endParaRPr lang="en-US"/>
              </a:p>
            </c:txPr>
            <c:dLblPos val="ct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Sheet1!$A$2:$A$7</c:f>
              <c:strCache>
                <c:ptCount val="6"/>
                <c:pt idx="0">
                  <c:v>Category</c:v>
                </c:pt>
                <c:pt idx="1">
                  <c:v>Category</c:v>
                </c:pt>
                <c:pt idx="2">
                  <c:v>Category</c:v>
                </c:pt>
                <c:pt idx="3">
                  <c:v>Category</c:v>
                </c:pt>
                <c:pt idx="4">
                  <c:v>Category</c:v>
                </c:pt>
                <c:pt idx="5">
                  <c:v>Category</c:v>
                </c:pt>
              </c:strCache>
            </c:strRef>
          </c:cat>
          <c:val>
            <c:numRef>
              <c:f>Sheet1!$B$2:$B$7</c:f>
              <c:numCache>
                <c:formatCode>"$"#,##0_);[Red]\("$"#,##0\)</c:formatCode>
                <c:ptCount val="6"/>
                <c:pt idx="0">
                  <c:v>1500</c:v>
                </c:pt>
                <c:pt idx="1">
                  <c:v>2000</c:v>
                </c:pt>
                <c:pt idx="2">
                  <c:v>2200</c:v>
                </c:pt>
                <c:pt idx="3">
                  <c:v>1600</c:v>
                </c:pt>
                <c:pt idx="4">
                  <c:v>1200</c:v>
                </c:pt>
                <c:pt idx="5">
                  <c:v>800</c:v>
                </c:pt>
              </c:numCache>
            </c:numRef>
          </c:val>
          <c:extLst>
            <c:ext xmlns:c16="http://schemas.microsoft.com/office/drawing/2014/chart" uri="{C3380CC4-5D6E-409C-BE32-E72D297353CC}">
              <c16:uniqueId val="{00000006-D349-4DAF-88AB-295758EAB4F0}"/>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2E7E19-6BAE-489C-AAB6-3ECC5F6A6222}" type="datetimeyyyy">
              <a:rPr lang="en-US" smtClean="0"/>
              <a:t>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FDC655-0784-4A2E-8C7D-DBF0CCC96F50}" type="slidenum">
              <a:rPr lang="en-US" smtClean="0"/>
              <a:pPr/>
              <a:t>‹#›</a:t>
            </a:fld>
            <a:endParaRPr lang="en-US"/>
          </a:p>
        </p:txBody>
      </p:sp>
    </p:spTree>
    <p:extLst>
      <p:ext uri="{BB962C8B-B14F-4D97-AF65-F5344CB8AC3E}">
        <p14:creationId xmlns:p14="http://schemas.microsoft.com/office/powerpoint/2010/main" val="422498246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9982CE-DC26-4B09-AD97-6880FF51D961}" type="datetimeyyyy">
              <a:rPr lang="en-US" smtClean="0"/>
              <a:t>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CF7EA6-3292-4DAA-AFBB-79FC38658245}" type="slidenum">
              <a:rPr lang="en-US" smtClean="0"/>
              <a:pPr/>
              <a:t>‹#›</a:t>
            </a:fld>
            <a:endParaRPr lang="en-US"/>
          </a:p>
        </p:txBody>
      </p:sp>
    </p:spTree>
    <p:extLst>
      <p:ext uri="{BB962C8B-B14F-4D97-AF65-F5344CB8AC3E}">
        <p14:creationId xmlns:p14="http://schemas.microsoft.com/office/powerpoint/2010/main" val="326239153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1D45C0-9617-4703-9974-7A13316135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3DA79758-5012-46A1-BB13-7B5365925CDE}"/>
              </a:ext>
            </a:extLst>
          </p:cNvPr>
          <p:cNvSpPr>
            <a:spLocks noGrp="1"/>
          </p:cNvSpPr>
          <p:nvPr>
            <p:ph type="dt" idx="1"/>
          </p:nvPr>
        </p:nvSpPr>
        <p:spPr/>
        <p:txBody>
          <a:bodyPr/>
          <a:lstStyle/>
          <a:p>
            <a:fld id="{C9A23077-4C18-42BC-814E-74315C854E58}" type="datetimeyyyy">
              <a:rPr lang="en-US" smtClean="0"/>
              <a:t>2023</a:t>
            </a:fld>
            <a:endParaRPr lang="en-US"/>
          </a:p>
        </p:txBody>
      </p:sp>
    </p:spTree>
    <p:extLst>
      <p:ext uri="{BB962C8B-B14F-4D97-AF65-F5344CB8AC3E}">
        <p14:creationId xmlns:p14="http://schemas.microsoft.com/office/powerpoint/2010/main" val="1903126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F7EA6-3292-4DAA-AFBB-79FC38658245}" type="slidenum">
              <a:rPr lang="en-US" smtClean="0"/>
              <a:pPr/>
              <a:t>15</a:t>
            </a:fld>
            <a:endParaRPr lang="en-US"/>
          </a:p>
        </p:txBody>
      </p:sp>
      <p:sp>
        <p:nvSpPr>
          <p:cNvPr id="5" name="Date Placeholder 4">
            <a:extLst>
              <a:ext uri="{FF2B5EF4-FFF2-40B4-BE49-F238E27FC236}">
                <a16:creationId xmlns:a16="http://schemas.microsoft.com/office/drawing/2014/main" id="{F6A41F2B-9CC7-4E2A-81A8-28CA1F35159E}"/>
              </a:ext>
            </a:extLst>
          </p:cNvPr>
          <p:cNvSpPr>
            <a:spLocks noGrp="1"/>
          </p:cNvSpPr>
          <p:nvPr>
            <p:ph type="dt" idx="1"/>
          </p:nvPr>
        </p:nvSpPr>
        <p:spPr/>
        <p:txBody>
          <a:bodyPr/>
          <a:lstStyle/>
          <a:p>
            <a:fld id="{7ECF0A19-C4B6-4EE3-9623-5D3B38096A57}" type="datetimeyyyy">
              <a:rPr lang="en-US" smtClean="0"/>
              <a:t>2023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descr="pp_cover_v10_ora_gry_clean_hood.jpg"/>
          <p:cNvPicPr preferRelativeResize="0">
            <a:picLocks noChangeAspect="1"/>
          </p:cNvPicPr>
          <p:nvPr userDrawn="1"/>
        </p:nvPicPr>
        <p:blipFill>
          <a:blip r:embed="rId2"/>
          <a:stretch>
            <a:fillRect/>
          </a:stretch>
        </p:blipFill>
        <p:spPr>
          <a:xfrm>
            <a:off x="-64" y="2107"/>
            <a:ext cx="12188952" cy="6855893"/>
          </a:xfrm>
          <a:prstGeom prst="rect">
            <a:avLst/>
          </a:prstGeom>
        </p:spPr>
      </p:pic>
      <p:sp>
        <p:nvSpPr>
          <p:cNvPr id="2" name="Title 1"/>
          <p:cNvSpPr>
            <a:spLocks noGrp="1"/>
          </p:cNvSpPr>
          <p:nvPr userDrawn="1">
            <p:ph type="ctrTitle"/>
          </p:nvPr>
        </p:nvSpPr>
        <p:spPr>
          <a:xfrm>
            <a:off x="914162" y="2679098"/>
            <a:ext cx="10360501" cy="810920"/>
          </a:xfrm>
        </p:spPr>
        <p:txBody>
          <a:bodyPr anchor="b" anchorCtr="0"/>
          <a:lstStyle>
            <a:lvl1pPr algn="ctr">
              <a:lnSpc>
                <a:spcPct val="96000"/>
              </a:lnSpc>
              <a:defRPr sz="3200" baseline="0">
                <a:solidFill>
                  <a:schemeClr val="bg1"/>
                </a:solidFill>
                <a:latin typeface="+mj-lt"/>
              </a:defRPr>
            </a:lvl1pPr>
          </a:lstStyle>
          <a:p>
            <a:r>
              <a:rPr lang="en-US"/>
              <a:t>Click to edit Master title style</a:t>
            </a:r>
          </a:p>
        </p:txBody>
      </p:sp>
      <p:sp>
        <p:nvSpPr>
          <p:cNvPr id="13" name="Text Placeholder 3">
            <a:extLst>
              <a:ext uri="{FF2B5EF4-FFF2-40B4-BE49-F238E27FC236}">
                <a16:creationId xmlns:a16="http://schemas.microsoft.com/office/drawing/2014/main" id="{B8030EE1-64F0-EE41-B4AD-B849CAF72B79}"/>
              </a:ext>
            </a:extLst>
          </p:cNvPr>
          <p:cNvSpPr>
            <a:spLocks noGrp="1"/>
          </p:cNvSpPr>
          <p:nvPr userDrawn="1">
            <p:ph type="body" sz="quarter" idx="11" hasCustomPrompt="1"/>
          </p:nvPr>
        </p:nvSpPr>
        <p:spPr>
          <a:xfrm>
            <a:off x="2108200" y="3482114"/>
            <a:ext cx="7972425" cy="1898378"/>
          </a:xfrm>
          <a:noFill/>
        </p:spPr>
        <p:txBody>
          <a:bodyPr anchor="t" anchorCtr="0">
            <a:noAutofit/>
          </a:bodyPr>
          <a:lstStyle>
            <a:lvl1pPr marL="0" indent="0" algn="ctr">
              <a:spcBef>
                <a:spcPts val="900"/>
              </a:spcBef>
              <a:buNone/>
              <a:defRPr sz="2400" b="1" i="0" baseline="0">
                <a:solidFill>
                  <a:schemeClr val="bg1"/>
                </a:solidFill>
                <a:latin typeface="+mj-lt"/>
                <a:ea typeface="Inter" panose="020B05020300000000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sp>
        <p:nvSpPr>
          <p:cNvPr id="15" name="TextBox 14"/>
          <p:cNvSpPr txBox="1"/>
          <p:nvPr userDrawn="1"/>
        </p:nvSpPr>
        <p:spPr>
          <a:xfrm>
            <a:off x="5011653" y="6601688"/>
            <a:ext cx="2165657" cy="153888"/>
          </a:xfrm>
          <a:prstGeom prst="rect">
            <a:avLst/>
          </a:prstGeom>
        </p:spPr>
        <p:txBody>
          <a:bodyPr wrap="non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700" cap="none" spc="10" normalizeH="0" baseline="0" noProof="0" dirty="0">
                <a:ln>
                  <a:noFill/>
                </a:ln>
                <a:solidFill>
                  <a:schemeClr val="bg1">
                    <a:lumMod val="85000"/>
                  </a:schemeClr>
                </a:solidFill>
                <a:effectLst/>
                <a:uLnTx/>
                <a:uFillTx/>
                <a:latin typeface="Arial"/>
                <a:ea typeface="Inter" panose="020B0502030000000004" pitchFamily="34" charset="0"/>
                <a:cs typeface="Arial" panose="020B0604020202020204" pitchFamily="34" charset="0"/>
              </a:rPr>
              <a:t>Internal Use Only     © onsemi </a:t>
            </a:r>
            <a:fld id="{7196CEE9-8024-49B5-AD8F-219776B4887F}" type="datetimeyyyy">
              <a:rPr kumimoji="0" lang="en-US" sz="1000" b="1" i="0" u="none" strike="noStrike" kern="700" cap="none" spc="10" normalizeH="0" baseline="0" noProof="0" smtClean="0">
                <a:ln>
                  <a:noFill/>
                </a:ln>
                <a:solidFill>
                  <a:schemeClr val="bg1">
                    <a:lumMod val="85000"/>
                  </a:schemeClr>
                </a:solidFill>
                <a:effectLst/>
                <a:uLnTx/>
                <a:uFillTx/>
                <a:latin typeface="Arial"/>
                <a:ea typeface="Inter" panose="020B0502030000000004" pitchFamily="34" charset="0"/>
                <a:cs typeface="Arial" panose="020B0604020202020204" pitchFamily="34" charset="0"/>
              </a:rPr>
              <a:t>2023</a:t>
            </a:fld>
            <a:endParaRPr kumimoji="0" lang="en-US" sz="1000" b="1" i="0" u="none" strike="noStrike" kern="700" cap="none" spc="10" normalizeH="0" baseline="0" noProof="0" dirty="0">
              <a:ln>
                <a:noFill/>
              </a:ln>
              <a:solidFill>
                <a:schemeClr val="bg1">
                  <a:lumMod val="85000"/>
                </a:schemeClr>
              </a:solidFill>
              <a:effectLst/>
              <a:uLnTx/>
              <a:uFillTx/>
              <a:latin typeface="Arial"/>
              <a:ea typeface="Inter" panose="020B05020300000000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63AD8E52-43D2-4F06-A83A-E75DA3B2CED2}"/>
              </a:ext>
            </a:extLst>
          </p:cNvPr>
          <p:cNvPicPr>
            <a:picLocks noChangeAspect="1"/>
          </p:cNvPicPr>
          <p:nvPr userDrawn="1"/>
        </p:nvPicPr>
        <p:blipFill>
          <a:blip r:embed="rId3"/>
          <a:stretch>
            <a:fillRect/>
          </a:stretch>
        </p:blipFill>
        <p:spPr>
          <a:xfrm>
            <a:off x="10318735" y="6441146"/>
            <a:ext cx="1490469" cy="274320"/>
          </a:xfrm>
          <a:prstGeom prst="rect">
            <a:avLst/>
          </a:prstGeom>
        </p:spPr>
      </p:pic>
    </p:spTree>
    <p:extLst>
      <p:ext uri="{BB962C8B-B14F-4D97-AF65-F5344CB8AC3E}">
        <p14:creationId xmlns:p14="http://schemas.microsoft.com/office/powerpoint/2010/main" val="341619447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30715" y="785167"/>
            <a:ext cx="5564673" cy="5683366"/>
          </a:xfrm>
        </p:spPr>
        <p:txBody>
          <a:bodyPr lIns="109728"/>
          <a:lstStyle>
            <a:lvl1pPr>
              <a:defRPr sz="23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1756" y="785167"/>
            <a:ext cx="5566859" cy="5683366"/>
          </a:xfrm>
        </p:spPr>
        <p:txBody>
          <a:bodyPr lIns="109728"/>
          <a:lstStyle>
            <a:lvl1pPr>
              <a:defRPr sz="23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a:xfrm>
            <a:off x="330713" y="149012"/>
            <a:ext cx="11527400" cy="512064"/>
          </a:xfrm>
        </p:spPr>
        <p:txBody>
          <a:bodyPr/>
          <a:lstStyle/>
          <a:p>
            <a:r>
              <a:rPr lang="en-US"/>
              <a:t>Click to edit Master title style</a:t>
            </a:r>
          </a:p>
        </p:txBody>
      </p:sp>
    </p:spTree>
    <p:extLst>
      <p:ext uri="{BB962C8B-B14F-4D97-AF65-F5344CB8AC3E}">
        <p14:creationId xmlns:p14="http://schemas.microsoft.com/office/powerpoint/2010/main" val="56903382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Gre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38150" y="828710"/>
            <a:ext cx="5486400" cy="5673689"/>
          </a:xfrm>
          <a:gradFill>
            <a:gsLst>
              <a:gs pos="0">
                <a:srgbClr val="E2E2E2"/>
              </a:gs>
              <a:gs pos="50000">
                <a:srgbClr val="E2E2E2">
                  <a:alpha val="65000"/>
                </a:srgbClr>
              </a:gs>
              <a:gs pos="100000">
                <a:srgbClr val="E2E2E2">
                  <a:alpha val="0"/>
                </a:srgbClr>
              </a:gs>
            </a:gsLst>
            <a:lin ang="5400000" scaled="1"/>
          </a:gradFill>
        </p:spPr>
        <p:txBody>
          <a:bodyPr lIns="182880" tIns="91440" rIns="182880"/>
          <a:lstStyle>
            <a:lvl1pPr marL="228600" indent="-228600">
              <a:buFont typeface="Arial" pitchFamily="34" charset="0"/>
              <a:buChar char="•"/>
              <a:defRPr sz="2200" b="0"/>
            </a:lvl1pPr>
            <a:lvl2pPr marL="515938" indent="-233363">
              <a:spcBef>
                <a:spcPts val="600"/>
              </a:spcBef>
              <a:defRPr sz="2000">
                <a:solidFill>
                  <a:schemeClr val="tx1"/>
                </a:solidFill>
              </a:defRPr>
            </a:lvl2pPr>
            <a:lvl3pPr marL="739775" indent="-223838">
              <a:defRPr sz="1800">
                <a:solidFill>
                  <a:schemeClr val="tx1"/>
                </a:solidFill>
              </a:defRPr>
            </a:lvl3pPr>
            <a:lvl4pPr marL="1031875" indent="-206375">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72213" y="828710"/>
            <a:ext cx="5486400" cy="5673689"/>
          </a:xfrm>
          <a:gradFill>
            <a:gsLst>
              <a:gs pos="0">
                <a:srgbClr val="E2E2E2"/>
              </a:gs>
              <a:gs pos="50000">
                <a:srgbClr val="E2E2E2">
                  <a:alpha val="65000"/>
                </a:srgbClr>
              </a:gs>
              <a:gs pos="100000">
                <a:srgbClr val="E2E2E2">
                  <a:alpha val="0"/>
                </a:srgbClr>
              </a:gs>
            </a:gsLst>
            <a:lin ang="5400000" scaled="1"/>
          </a:gradFill>
        </p:spPr>
        <p:txBody>
          <a:bodyPr lIns="182880" tIns="91440" rIns="182880"/>
          <a:lstStyle>
            <a:lvl1pPr marL="230188" indent="-230188">
              <a:buFont typeface="Arial" pitchFamily="34" charset="0"/>
              <a:buChar char="•"/>
              <a:defRPr sz="2200" b="0"/>
            </a:lvl1pPr>
            <a:lvl2pPr marL="515938" indent="-233363">
              <a:spcBef>
                <a:spcPts val="600"/>
              </a:spcBef>
              <a:defRPr sz="2000">
                <a:solidFill>
                  <a:schemeClr val="tx1"/>
                </a:solidFill>
              </a:defRPr>
            </a:lvl2pPr>
            <a:lvl3pPr marL="739775" indent="-223838">
              <a:defRPr sz="1800">
                <a:solidFill>
                  <a:schemeClr val="tx1"/>
                </a:solidFill>
              </a:defRPr>
            </a:lvl3pPr>
            <a:lvl4pPr marL="1031875" indent="-206375">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a:xfrm>
            <a:off x="330713" y="149012"/>
            <a:ext cx="11527400" cy="512064"/>
          </a:xfrm>
        </p:spPr>
        <p:txBody>
          <a:bodyPr/>
          <a:lstStyle/>
          <a:p>
            <a:r>
              <a:rPr lang="en-US"/>
              <a:t>Click to edit Master title style</a:t>
            </a:r>
          </a:p>
        </p:txBody>
      </p:sp>
    </p:spTree>
    <p:extLst>
      <p:ext uri="{BB962C8B-B14F-4D97-AF65-F5344CB8AC3E}">
        <p14:creationId xmlns:p14="http://schemas.microsoft.com/office/powerpoint/2010/main" val="56903382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0715" y="808039"/>
            <a:ext cx="5564673" cy="63976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30715" y="1278467"/>
            <a:ext cx="5564673" cy="5232400"/>
          </a:xfrm>
        </p:spPr>
        <p:txBody>
          <a:bodyPr lIns="109728"/>
          <a:lstStyle>
            <a:lvl1pPr>
              <a:lnSpc>
                <a:spcPct val="95000"/>
              </a:lnSpc>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808039"/>
            <a:ext cx="5566859" cy="63976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6" y="1278467"/>
            <a:ext cx="5566859" cy="5232400"/>
          </a:xfrm>
        </p:spPr>
        <p:txBody>
          <a:bodyPr/>
          <a:lstStyle>
            <a:lvl1pPr>
              <a:lnSpc>
                <a:spcPct val="95000"/>
              </a:lnSpc>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a:xfrm>
            <a:off x="330713" y="149012"/>
            <a:ext cx="11527400" cy="512064"/>
          </a:xfrm>
        </p:spPr>
        <p:txBody>
          <a:bodyPr/>
          <a:lstStyle/>
          <a:p>
            <a:r>
              <a:rPr lang="en-US"/>
              <a:t>Click to edit Master title style</a:t>
            </a:r>
          </a:p>
        </p:txBody>
      </p:sp>
    </p:spTree>
    <p:extLst>
      <p:ext uri="{BB962C8B-B14F-4D97-AF65-F5344CB8AC3E}">
        <p14:creationId xmlns:p14="http://schemas.microsoft.com/office/powerpoint/2010/main" val="56903382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Grey">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8150" y="827087"/>
            <a:ext cx="5499595" cy="5743046"/>
          </a:xfrm>
          <a:gradFill>
            <a:gsLst>
              <a:gs pos="0">
                <a:srgbClr val="E2E2E2"/>
              </a:gs>
              <a:gs pos="50000">
                <a:srgbClr val="E2E2E2">
                  <a:alpha val="65000"/>
                </a:srgbClr>
              </a:gs>
              <a:gs pos="100000">
                <a:srgbClr val="E2E2E2">
                  <a:alpha val="0"/>
                </a:srgbClr>
              </a:gs>
            </a:gsLst>
            <a:lin ang="5400000" scaled="1"/>
          </a:gradFill>
        </p:spPr>
        <p:txBody>
          <a:bodyPr lIns="228600" tIns="82296" rIns="228600" anchor="t" anchorCtr="0"/>
          <a:lstStyle>
            <a:lvl1pPr marL="0" indent="0">
              <a:buNone/>
              <a:defRPr sz="23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256860" y="827087"/>
            <a:ext cx="5501756" cy="5743046"/>
          </a:xfrm>
          <a:gradFill>
            <a:gsLst>
              <a:gs pos="0">
                <a:srgbClr val="E2E2E2"/>
              </a:gs>
              <a:gs pos="50000">
                <a:srgbClr val="E2E2E2">
                  <a:alpha val="65000"/>
                </a:srgbClr>
              </a:gs>
              <a:gs pos="100000">
                <a:srgbClr val="E2E2E2">
                  <a:alpha val="0"/>
                </a:srgbClr>
              </a:gs>
            </a:gsLst>
            <a:lin ang="5400000" scaled="1"/>
          </a:gradFill>
        </p:spPr>
        <p:txBody>
          <a:bodyPr lIns="228600" tIns="82296" rIns="228600" anchor="t" anchorCtr="0"/>
          <a:lstStyle>
            <a:lvl1pPr marL="0" indent="0">
              <a:buNone/>
              <a:defRPr sz="23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8154" y="1305730"/>
            <a:ext cx="5499596" cy="5034607"/>
          </a:xfrm>
        </p:spPr>
        <p:txBody>
          <a:bodyPr lIns="228600" rIns="228600"/>
          <a:lstStyle>
            <a:lvl1pPr marL="228600" indent="-228600">
              <a:lnSpc>
                <a:spcPct val="98000"/>
              </a:lnSpc>
              <a:spcBef>
                <a:spcPts val="900"/>
              </a:spcBef>
              <a:buClr>
                <a:schemeClr val="bg1">
                  <a:lumMod val="50000"/>
                </a:schemeClr>
              </a:buClr>
              <a:defRPr sz="2000">
                <a:solidFill>
                  <a:srgbClr val="000000"/>
                </a:solidFill>
              </a:defRPr>
            </a:lvl1pPr>
            <a:lvl2pPr marL="457200" indent="-228600">
              <a:lnSpc>
                <a:spcPct val="98000"/>
              </a:lnSpc>
              <a:spcBef>
                <a:spcPts val="600"/>
              </a:spcBef>
              <a:buClr>
                <a:schemeClr val="bg1">
                  <a:lumMod val="50000"/>
                </a:schemeClr>
              </a:buClr>
              <a:defRPr sz="1800">
                <a:solidFill>
                  <a:schemeClr val="tx1"/>
                </a:solidFill>
              </a:defRPr>
            </a:lvl2pPr>
            <a:lvl3pPr marL="657225" indent="-203200">
              <a:lnSpc>
                <a:spcPct val="98000"/>
              </a:lnSpc>
              <a:spcBef>
                <a:spcPts val="600"/>
              </a:spcBef>
              <a:buClr>
                <a:schemeClr val="bg1">
                  <a:lumMod val="50000"/>
                </a:schemeClr>
              </a:buClr>
              <a:defRPr sz="1600">
                <a:solidFill>
                  <a:schemeClr val="tx1"/>
                </a:solidFill>
              </a:defRPr>
            </a:lvl3pPr>
            <a:lvl4pPr marL="915988" indent="-206375">
              <a:lnSpc>
                <a:spcPct val="98000"/>
              </a:lnSpc>
              <a:buClr>
                <a:schemeClr val="bg1">
                  <a:lumMod val="50000"/>
                </a:schemeClr>
              </a:buClr>
              <a:defRPr sz="1600">
                <a:solidFill>
                  <a:schemeClr val="tx1"/>
                </a:solidFill>
              </a:defRPr>
            </a:lvl4pPr>
            <a:lvl5pPr>
              <a:lnSpc>
                <a:spcPct val="98000"/>
              </a:lnSpc>
              <a:buClr>
                <a:schemeClr val="bg1">
                  <a:lumMod val="50000"/>
                </a:schemeClr>
              </a:buCl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56861" y="1305730"/>
            <a:ext cx="5501756" cy="5034607"/>
          </a:xfrm>
        </p:spPr>
        <p:txBody>
          <a:bodyPr lIns="228600" rIns="228600"/>
          <a:lstStyle>
            <a:lvl1pPr marL="228600" indent="-228600">
              <a:lnSpc>
                <a:spcPct val="98000"/>
              </a:lnSpc>
              <a:spcBef>
                <a:spcPts val="900"/>
              </a:spcBef>
              <a:buClr>
                <a:schemeClr val="bg1">
                  <a:lumMod val="50000"/>
                </a:schemeClr>
              </a:buClr>
              <a:defRPr sz="2000"/>
            </a:lvl1pPr>
            <a:lvl2pPr marL="457200" indent="-228600">
              <a:lnSpc>
                <a:spcPct val="98000"/>
              </a:lnSpc>
              <a:spcBef>
                <a:spcPts val="600"/>
              </a:spcBef>
              <a:buClr>
                <a:schemeClr val="bg1">
                  <a:lumMod val="50000"/>
                </a:schemeClr>
              </a:buClr>
              <a:defRPr sz="1800">
                <a:solidFill>
                  <a:schemeClr val="tx1"/>
                </a:solidFill>
              </a:defRPr>
            </a:lvl2pPr>
            <a:lvl3pPr marL="644525" indent="-192088">
              <a:lnSpc>
                <a:spcPct val="98000"/>
              </a:lnSpc>
              <a:spcBef>
                <a:spcPts val="600"/>
              </a:spcBef>
              <a:buClr>
                <a:schemeClr val="bg1">
                  <a:lumMod val="50000"/>
                </a:schemeClr>
              </a:buClr>
              <a:defRPr sz="1600">
                <a:solidFill>
                  <a:schemeClr val="tx1"/>
                </a:solidFill>
              </a:defRPr>
            </a:lvl3pPr>
            <a:lvl4pPr marL="915988" indent="-206375">
              <a:lnSpc>
                <a:spcPct val="98000"/>
              </a:lnSpc>
              <a:buClr>
                <a:schemeClr val="bg1">
                  <a:lumMod val="50000"/>
                </a:schemeClr>
              </a:buClr>
              <a:defRPr sz="1600">
                <a:solidFill>
                  <a:schemeClr val="tx1"/>
                </a:solidFill>
              </a:defRPr>
            </a:lvl4pPr>
            <a:lvl5pPr>
              <a:lnSpc>
                <a:spcPct val="98000"/>
              </a:lnSpc>
              <a:buClr>
                <a:schemeClr val="bg1">
                  <a:lumMod val="50000"/>
                </a:schemeClr>
              </a:buCl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a:xfrm>
            <a:off x="330713" y="149012"/>
            <a:ext cx="11527400" cy="512064"/>
          </a:xfrm>
        </p:spPr>
        <p:txBody>
          <a:bodyPr/>
          <a:lstStyle/>
          <a:p>
            <a:r>
              <a:rPr lang="en-US"/>
              <a:t>Click to edit Master title style</a:t>
            </a:r>
          </a:p>
        </p:txBody>
      </p:sp>
    </p:spTree>
    <p:extLst>
      <p:ext uri="{BB962C8B-B14F-4D97-AF65-F5344CB8AC3E}">
        <p14:creationId xmlns:p14="http://schemas.microsoft.com/office/powerpoint/2010/main" val="56903382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Grey + Sub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8150" y="1208575"/>
            <a:ext cx="5499595" cy="5420825"/>
          </a:xfrm>
          <a:gradFill>
            <a:gsLst>
              <a:gs pos="0">
                <a:srgbClr val="E2E2E2"/>
              </a:gs>
              <a:gs pos="50000">
                <a:srgbClr val="E2E2E2">
                  <a:alpha val="65000"/>
                </a:srgbClr>
              </a:gs>
              <a:gs pos="100000">
                <a:srgbClr val="E2E2E2">
                  <a:alpha val="0"/>
                </a:srgbClr>
              </a:gs>
            </a:gsLst>
            <a:lin ang="5400000" scaled="1"/>
          </a:gradFill>
        </p:spPr>
        <p:txBody>
          <a:bodyPr lIns="182880" tIns="82296" rIns="182880" anchor="t" anchorCtr="0"/>
          <a:lstStyle>
            <a:lvl1pPr marL="0" indent="0">
              <a:buNone/>
              <a:defRPr sz="23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256860" y="1208575"/>
            <a:ext cx="5501756" cy="5420825"/>
          </a:xfrm>
          <a:gradFill>
            <a:gsLst>
              <a:gs pos="0">
                <a:srgbClr val="E2E2E2"/>
              </a:gs>
              <a:gs pos="50000">
                <a:srgbClr val="E2E2E2">
                  <a:alpha val="65000"/>
                </a:srgbClr>
              </a:gs>
              <a:gs pos="100000">
                <a:srgbClr val="E2E2E2">
                  <a:alpha val="0"/>
                </a:srgbClr>
              </a:gs>
            </a:gsLst>
            <a:lin ang="5400000" scaled="1"/>
          </a:gradFill>
        </p:spPr>
        <p:txBody>
          <a:bodyPr lIns="182880" tIns="82296" rIns="182880" anchor="t" anchorCtr="0"/>
          <a:lstStyle>
            <a:lvl1pPr marL="0" indent="0">
              <a:buNone/>
              <a:defRPr sz="23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8153" y="1677901"/>
            <a:ext cx="5499596" cy="4651758"/>
          </a:xfrm>
        </p:spPr>
        <p:txBody>
          <a:bodyPr lIns="228600" rIns="228600"/>
          <a:lstStyle>
            <a:lvl1pPr marL="231775" indent="-231775">
              <a:spcBef>
                <a:spcPts val="900"/>
              </a:spcBef>
              <a:buClr>
                <a:schemeClr val="bg1">
                  <a:lumMod val="50000"/>
                </a:schemeClr>
              </a:buClr>
              <a:defRPr sz="2000">
                <a:solidFill>
                  <a:schemeClr val="tx1"/>
                </a:solidFill>
              </a:defRPr>
            </a:lvl1pPr>
            <a:lvl2pPr marL="519113" indent="-230188">
              <a:spcBef>
                <a:spcPts val="600"/>
              </a:spcBef>
              <a:buClr>
                <a:schemeClr val="bg1">
                  <a:lumMod val="50000"/>
                </a:schemeClr>
              </a:buClr>
              <a:defRPr sz="1800">
                <a:solidFill>
                  <a:schemeClr val="tx1"/>
                </a:solidFill>
              </a:defRPr>
            </a:lvl2pPr>
            <a:lvl3pPr>
              <a:spcBef>
                <a:spcPts val="600"/>
              </a:spcBef>
              <a:buClr>
                <a:schemeClr val="bg1">
                  <a:lumMod val="50000"/>
                </a:schemeClr>
              </a:buClr>
              <a:defRPr sz="1800">
                <a:solidFill>
                  <a:schemeClr val="tx1"/>
                </a:solidFill>
              </a:defRPr>
            </a:lvl3pPr>
            <a:lvl4pPr>
              <a:buClr>
                <a:schemeClr val="bg1">
                  <a:lumMod val="50000"/>
                </a:schemeClr>
              </a:buClr>
              <a:defRPr sz="1600">
                <a:solidFill>
                  <a:schemeClr val="tx1"/>
                </a:solidFill>
              </a:defRPr>
            </a:lvl4pPr>
            <a:lvl5pPr>
              <a:buClr>
                <a:schemeClr val="bg1">
                  <a:lumMod val="50000"/>
                </a:schemeClr>
              </a:buCl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56860" y="1677901"/>
            <a:ext cx="5501756" cy="4651758"/>
          </a:xfrm>
        </p:spPr>
        <p:txBody>
          <a:bodyPr lIns="228600" rIns="228600"/>
          <a:lstStyle>
            <a:lvl1pPr marL="231775" indent="-231775">
              <a:spcBef>
                <a:spcPts val="900"/>
              </a:spcBef>
              <a:buClr>
                <a:schemeClr val="bg1">
                  <a:lumMod val="50000"/>
                </a:schemeClr>
              </a:buClr>
              <a:defRPr sz="2000">
                <a:solidFill>
                  <a:schemeClr val="tx1"/>
                </a:solidFill>
              </a:defRPr>
            </a:lvl1pPr>
            <a:lvl2pPr marL="517525" indent="-228600">
              <a:spcBef>
                <a:spcPts val="600"/>
              </a:spcBef>
              <a:buClr>
                <a:schemeClr val="bg1">
                  <a:lumMod val="50000"/>
                </a:schemeClr>
              </a:buClr>
              <a:defRPr sz="1800">
                <a:solidFill>
                  <a:schemeClr val="tx1"/>
                </a:solidFill>
              </a:defRPr>
            </a:lvl2pPr>
            <a:lvl3pPr>
              <a:spcBef>
                <a:spcPts val="600"/>
              </a:spcBef>
              <a:buClr>
                <a:schemeClr val="bg1">
                  <a:lumMod val="50000"/>
                </a:schemeClr>
              </a:buClr>
              <a:defRPr sz="1800">
                <a:solidFill>
                  <a:schemeClr val="tx1"/>
                </a:solidFill>
              </a:defRPr>
            </a:lvl3pPr>
            <a:lvl4pPr>
              <a:buClr>
                <a:schemeClr val="bg1">
                  <a:lumMod val="50000"/>
                </a:schemeClr>
              </a:buClr>
              <a:defRPr sz="1600">
                <a:solidFill>
                  <a:schemeClr val="tx1"/>
                </a:solidFill>
              </a:defRPr>
            </a:lvl4pPr>
            <a:lvl5pPr>
              <a:buClr>
                <a:schemeClr val="bg1">
                  <a:lumMod val="50000"/>
                </a:schemeClr>
              </a:buCl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a:xfrm>
            <a:off x="330713" y="149012"/>
            <a:ext cx="11527400" cy="512064"/>
          </a:xfrm>
        </p:spPr>
        <p:txBody>
          <a:bodyPr/>
          <a:lstStyle/>
          <a:p>
            <a:r>
              <a:rPr lang="en-US"/>
              <a:t>Click to edit Master title style</a:t>
            </a:r>
          </a:p>
        </p:txBody>
      </p:sp>
      <p:sp>
        <p:nvSpPr>
          <p:cNvPr id="7" name="Content Placeholder 6"/>
          <p:cNvSpPr>
            <a:spLocks noGrp="1"/>
          </p:cNvSpPr>
          <p:nvPr>
            <p:ph sz="quarter" idx="11" hasCustomPrompt="1"/>
          </p:nvPr>
        </p:nvSpPr>
        <p:spPr>
          <a:xfrm>
            <a:off x="330713" y="593476"/>
            <a:ext cx="11527400" cy="443198"/>
          </a:xfrm>
          <a:noFill/>
        </p:spPr>
        <p:txBody>
          <a:bodyPr vert="horz" wrap="square" lIns="109728" tIns="45720" rIns="91440" bIns="45720" rtlCol="0">
            <a:spAutoFit/>
          </a:bodyPr>
          <a:lstStyle>
            <a:lvl1pPr marL="0" algn="l" defTabSz="456924" rtl="0" eaLnBrk="1" latinLnBrk="0" hangingPunct="1">
              <a:buNone/>
              <a:defRPr lang="en-US" sz="2400" b="0" i="0" kern="1200" dirty="0" smtClean="0">
                <a:solidFill>
                  <a:srgbClr val="63858F"/>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a:t>Click to edit Master subtitle styles</a:t>
            </a:r>
            <a:endParaRPr lang="en-US" dirty="0"/>
          </a:p>
        </p:txBody>
      </p:sp>
    </p:spTree>
    <p:extLst>
      <p:ext uri="{BB962C8B-B14F-4D97-AF65-F5344CB8AC3E}">
        <p14:creationId xmlns:p14="http://schemas.microsoft.com/office/powerpoint/2010/main" val="56903382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361950" y="623138"/>
            <a:ext cx="11826876" cy="140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9657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65584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sp>
        <p:nvSpPr>
          <p:cNvPr id="15" name="TextBox 14"/>
          <p:cNvSpPr txBox="1"/>
          <p:nvPr userDrawn="1"/>
        </p:nvSpPr>
        <p:spPr>
          <a:xfrm>
            <a:off x="4908831" y="5059903"/>
            <a:ext cx="2371162" cy="369332"/>
          </a:xfrm>
          <a:prstGeom prst="rect">
            <a:avLst/>
          </a:prstGeom>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tx2"/>
                </a:solidFill>
                <a:effectLst/>
                <a:uLnTx/>
                <a:uFillTx/>
              </a:rPr>
              <a:t>Follow Us @onsemi</a:t>
            </a:r>
          </a:p>
        </p:txBody>
      </p:sp>
      <p:grpSp>
        <p:nvGrpSpPr>
          <p:cNvPr id="23" name="Group 22"/>
          <p:cNvGrpSpPr/>
          <p:nvPr userDrawn="1"/>
        </p:nvGrpSpPr>
        <p:grpSpPr>
          <a:xfrm>
            <a:off x="4155239" y="5634960"/>
            <a:ext cx="3878346" cy="398110"/>
            <a:chOff x="4235925" y="5527380"/>
            <a:chExt cx="3878346" cy="39811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8330" y="5527380"/>
              <a:ext cx="468052" cy="379903"/>
            </a:xfrm>
            <a:prstGeom prst="rect">
              <a:avLst/>
            </a:prstGeom>
            <a:ln>
              <a:noFill/>
            </a:ln>
            <a:effectLst>
              <a:outerShdw blurRad="114300" dist="25400" dir="5400000" algn="t" rotWithShape="0">
                <a:prstClr val="black">
                  <a:alpha val="40000"/>
                </a:prstClr>
              </a:outerShdw>
            </a:effectLst>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17277" y="5527380"/>
              <a:ext cx="379903" cy="379903"/>
            </a:xfrm>
            <a:prstGeom prst="rect">
              <a:avLst/>
            </a:prstGeom>
            <a:ln>
              <a:noFill/>
            </a:ln>
            <a:effectLst>
              <a:outerShdw blurRad="114300" dist="25400" dir="5400000" algn="t" rotWithShape="0">
                <a:prstClr val="black">
                  <a:alpha val="40000"/>
                </a:prstClr>
              </a:outerShdw>
            </a:effectLst>
          </p:spPr>
        </p:pic>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13244" t="14024" r="14386" b="14591"/>
            <a:stretch/>
          </p:blipFill>
          <p:spPr>
            <a:xfrm>
              <a:off x="4235925" y="5542904"/>
              <a:ext cx="385142" cy="379903"/>
            </a:xfrm>
            <a:prstGeom prst="rect">
              <a:avLst/>
            </a:prstGeom>
            <a:ln>
              <a:noFill/>
            </a:ln>
            <a:effectLst>
              <a:outerShdw blurRad="114300" dist="25400" dir="5400000" algn="t" rotWithShape="0">
                <a:prstClr val="black">
                  <a:alpha val="40000"/>
                </a:prstClr>
              </a:outerShdw>
            </a:effectLst>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rcRect l="17177" r="15128"/>
            <a:stretch>
              <a:fillRect/>
            </a:stretch>
          </p:blipFill>
          <p:spPr>
            <a:xfrm>
              <a:off x="5070021" y="5545587"/>
              <a:ext cx="457200" cy="379903"/>
            </a:xfrm>
            <a:prstGeom prst="rect">
              <a:avLst/>
            </a:prstGeom>
            <a:ln>
              <a:noFill/>
            </a:ln>
            <a:effectLst>
              <a:outerShdw blurRad="114300" dist="25400" dir="5400000" algn="t" rotWithShape="0">
                <a:prstClr val="black">
                  <a:alpha val="40000"/>
                </a:prstClr>
              </a:outerShdw>
            </a:effectLst>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734368" y="5542904"/>
              <a:ext cx="379903" cy="379903"/>
            </a:xfrm>
            <a:prstGeom prst="rect">
              <a:avLst/>
            </a:prstGeom>
            <a:ln>
              <a:noFill/>
            </a:ln>
            <a:effectLst>
              <a:outerShdw blurRad="114300" dist="25400" dir="5400000" algn="t" rotWithShape="0">
                <a:prstClr val="black">
                  <a:alpha val="40000"/>
                </a:prstClr>
              </a:outerShdw>
            </a:effectLst>
          </p:spPr>
        </p:pic>
      </p:grpSp>
      <p:sp>
        <p:nvSpPr>
          <p:cNvPr id="22" name="TextBox 21"/>
          <p:cNvSpPr txBox="1"/>
          <p:nvPr userDrawn="1"/>
        </p:nvSpPr>
        <p:spPr>
          <a:xfrm>
            <a:off x="5027453" y="6190684"/>
            <a:ext cx="2133918" cy="369332"/>
          </a:xfrm>
          <a:prstGeom prst="rect">
            <a:avLst/>
          </a:prstGeom>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tx2"/>
                </a:solidFill>
                <a:effectLst/>
                <a:uLnTx/>
                <a:uFillTx/>
              </a:rPr>
              <a:t>www.onsemi.com</a:t>
            </a:r>
          </a:p>
        </p:txBody>
      </p:sp>
      <p:pic>
        <p:nvPicPr>
          <p:cNvPr id="3" name="Picture 2">
            <a:extLst>
              <a:ext uri="{FF2B5EF4-FFF2-40B4-BE49-F238E27FC236}">
                <a16:creationId xmlns:a16="http://schemas.microsoft.com/office/drawing/2014/main" id="{97BEE78F-E066-4D00-9FBE-DE3715773848}"/>
              </a:ext>
            </a:extLst>
          </p:cNvPr>
          <p:cNvPicPr>
            <a:picLocks noChangeAspect="1"/>
          </p:cNvPicPr>
          <p:nvPr userDrawn="1"/>
        </p:nvPicPr>
        <p:blipFill>
          <a:blip r:embed="rId7"/>
          <a:stretch>
            <a:fillRect/>
          </a:stretch>
        </p:blipFill>
        <p:spPr>
          <a:xfrm>
            <a:off x="3624003" y="2677666"/>
            <a:ext cx="4940818" cy="1502667"/>
          </a:xfrm>
          <a:prstGeom prst="rect">
            <a:avLst/>
          </a:prstGeom>
        </p:spPr>
      </p:pic>
    </p:spTree>
    <p:extLst>
      <p:ext uri="{BB962C8B-B14F-4D97-AF65-F5344CB8AC3E}">
        <p14:creationId xmlns:p14="http://schemas.microsoft.com/office/powerpoint/2010/main" val="235165584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Option 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1" y="-17895"/>
            <a:ext cx="12182477" cy="6858001"/>
          </a:xfrm>
          <a:prstGeom prst="rect">
            <a:avLst/>
          </a:prstGeom>
        </p:spPr>
      </p:pic>
      <p:sp>
        <p:nvSpPr>
          <p:cNvPr id="2" name="Title 1"/>
          <p:cNvSpPr>
            <a:spLocks noGrp="1"/>
          </p:cNvSpPr>
          <p:nvPr>
            <p:ph type="title"/>
          </p:nvPr>
        </p:nvSpPr>
        <p:spPr>
          <a:xfrm>
            <a:off x="744686" y="3110755"/>
            <a:ext cx="10699454" cy="1080939"/>
          </a:xfrm>
          <a:noFill/>
        </p:spPr>
        <p:txBody>
          <a:bodyPr wrap="square" tIns="91440" bIns="91440" anchor="b" anchorCtr="0">
            <a:noAutofit/>
          </a:bodyPr>
          <a:lstStyle>
            <a:lvl1pPr algn="ctr">
              <a:lnSpc>
                <a:spcPct val="95000"/>
              </a:lnSpc>
              <a:defRPr sz="3000" b="1" cap="none" baseline="0">
                <a:solidFill>
                  <a:schemeClr val="tx2"/>
                </a:solidFill>
              </a:defRPr>
            </a:lvl1pPr>
          </a:lstStyle>
          <a:p>
            <a:r>
              <a:rPr lang="en-US"/>
              <a:t>Click to edit Master title style</a:t>
            </a:r>
          </a:p>
        </p:txBody>
      </p:sp>
      <p:sp>
        <p:nvSpPr>
          <p:cNvPr id="3" name="Text Placeholder 2"/>
          <p:cNvSpPr>
            <a:spLocks noGrp="1"/>
          </p:cNvSpPr>
          <p:nvPr>
            <p:ph type="body" idx="1" hasCustomPrompt="1"/>
          </p:nvPr>
        </p:nvSpPr>
        <p:spPr>
          <a:xfrm>
            <a:off x="748006" y="4460329"/>
            <a:ext cx="10692814" cy="1500187"/>
          </a:xfrm>
        </p:spPr>
        <p:txBody>
          <a:bodyPr anchor="t" anchorCtr="0">
            <a:normAutofit/>
          </a:bodyPr>
          <a:lstStyle>
            <a:lvl1pPr marL="0" indent="0" algn="ctr">
              <a:buNone/>
              <a:defRPr sz="2200" b="1" i="0" baseline="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subtitle</a:t>
            </a:r>
          </a:p>
        </p:txBody>
      </p:sp>
      <p:cxnSp>
        <p:nvCxnSpPr>
          <p:cNvPr id="8" name="Straight Connector 7"/>
          <p:cNvCxnSpPr/>
          <p:nvPr userDrawn="1"/>
        </p:nvCxnSpPr>
        <p:spPr>
          <a:xfrm>
            <a:off x="1420019" y="4328174"/>
            <a:ext cx="934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5011657" y="6601688"/>
            <a:ext cx="2165657" cy="153888"/>
          </a:xfrm>
          <a:prstGeom prst="rect">
            <a:avLst/>
          </a:prstGeom>
        </p:spPr>
        <p:txBody>
          <a:bodyPr wrap="none" lIns="0" tIns="0" rIns="0" bIns="0" rtlCol="0" anchor="ctr" anchorCtr="0">
            <a:spAutoFit/>
          </a:bodyPr>
          <a:lstStyle/>
          <a:p>
            <a:pPr algn="ctr">
              <a:defRPr/>
            </a:pPr>
            <a:r>
              <a:rPr lang="en-US" sz="1000" b="1" kern="700" spc="10" baseline="0" dirty="0">
                <a:solidFill>
                  <a:schemeClr val="bg1">
                    <a:lumMod val="50000"/>
                  </a:schemeClr>
                </a:solidFill>
                <a:latin typeface="+mj-lt"/>
                <a:ea typeface="Inter" panose="020B0502030000000004" pitchFamily="34" charset="0"/>
                <a:cs typeface="Arial" panose="020B0604020202020204" pitchFamily="34" charset="0"/>
              </a:rPr>
              <a:t>Internal Use Only     © onsemi </a:t>
            </a:r>
            <a:fld id="{E6BC63BC-EA92-4367-B5E4-745934820CD1}" type="datetimeyyyy">
              <a:rPr lang="en-US" sz="1000" b="1" kern="700" spc="10" baseline="0" smtClean="0">
                <a:solidFill>
                  <a:schemeClr val="bg1">
                    <a:lumMod val="50000"/>
                  </a:schemeClr>
                </a:solidFill>
                <a:latin typeface="+mj-lt"/>
                <a:ea typeface="Inter" panose="020B0502030000000004" pitchFamily="34" charset="0"/>
                <a:cs typeface="Arial" panose="020B0604020202020204" pitchFamily="34" charset="0"/>
              </a:rPr>
              <a:t>2023</a:t>
            </a:fld>
            <a:endParaRPr lang="en-US" sz="1000" b="1" kern="700" spc="10" baseline="0" dirty="0">
              <a:solidFill>
                <a:schemeClr val="bg1">
                  <a:lumMod val="50000"/>
                </a:schemeClr>
              </a:solidFill>
              <a:latin typeface="+mj-lt"/>
              <a:ea typeface="Inter" panose="020B0502030000000004" pitchFamily="34" charset="0"/>
              <a:cs typeface="Arial" panose="020B0604020202020204" pitchFamily="34" charset="0"/>
            </a:endParaRPr>
          </a:p>
        </p:txBody>
      </p:sp>
      <p:pic>
        <p:nvPicPr>
          <p:cNvPr id="9" name="Picture 8">
            <a:extLst>
              <a:ext uri="{FF2B5EF4-FFF2-40B4-BE49-F238E27FC236}">
                <a16:creationId xmlns:a16="http://schemas.microsoft.com/office/drawing/2014/main" id="{7E58CCDD-9A8D-4AFD-95A4-1C92A94A4075}"/>
              </a:ext>
            </a:extLst>
          </p:cNvPr>
          <p:cNvPicPr>
            <a:picLocks noChangeAspect="1"/>
          </p:cNvPicPr>
          <p:nvPr userDrawn="1"/>
        </p:nvPicPr>
        <p:blipFill>
          <a:blip r:embed="rId3"/>
          <a:stretch>
            <a:fillRect/>
          </a:stretch>
        </p:blipFill>
        <p:spPr>
          <a:xfrm>
            <a:off x="10289238" y="6421226"/>
            <a:ext cx="1490469" cy="260454"/>
          </a:xfrm>
          <a:prstGeom prst="rect">
            <a:avLst/>
          </a:prstGeom>
        </p:spPr>
      </p:pic>
      <p:sp>
        <p:nvSpPr>
          <p:cNvPr id="11" name="TextBox 10"/>
          <p:cNvSpPr txBox="1"/>
          <p:nvPr userDrawn="1"/>
        </p:nvSpPr>
        <p:spPr>
          <a:xfrm>
            <a:off x="138357" y="6601688"/>
            <a:ext cx="157094" cy="153888"/>
          </a:xfrm>
          <a:prstGeom prst="rect">
            <a:avLst/>
          </a:prstGeom>
        </p:spPr>
        <p:txBody>
          <a:bodyPr wrap="none" lIns="0" tIns="0" rIns="0" bIns="0" rtlCol="0" anchor="ctr" anchorCtr="0">
            <a:spAutoFit/>
          </a:bodyPr>
          <a:lstStyle/>
          <a:p>
            <a:pPr algn="ctr">
              <a:defRPr/>
            </a:pPr>
            <a:fld id="{5853B473-0271-47CF-900A-D77E281FB591}" type="slidenum">
              <a:rPr lang="en-US" sz="1000" b="1" smtClean="0">
                <a:solidFill>
                  <a:schemeClr val="tx2"/>
                </a:solidFill>
                <a:latin typeface="+mj-lt"/>
                <a:ea typeface="Inter" panose="020B0502030000000004" pitchFamily="34" charset="0"/>
                <a:cs typeface="Arial" panose="020B0604020202020204" pitchFamily="34" charset="0"/>
              </a:rPr>
              <a:pPr algn="ctr">
                <a:defRPr/>
              </a:pPr>
              <a:t>‹#›</a:t>
            </a:fld>
            <a:endParaRPr lang="en-US" sz="1000" b="1">
              <a:solidFill>
                <a:schemeClr val="tx2"/>
              </a:solidFill>
              <a:latin typeface="+mj-lt"/>
              <a:ea typeface="Inter" panose="020B0502030000000004" pitchFamily="34" charset="0"/>
              <a:cs typeface="Arial" panose="020B0604020202020204" pitchFamily="34" charset="0"/>
            </a:endParaRPr>
          </a:p>
        </p:txBody>
      </p:sp>
    </p:spTree>
    <p:extLst>
      <p:ext uri="{BB962C8B-B14F-4D97-AF65-F5344CB8AC3E}">
        <p14:creationId xmlns:p14="http://schemas.microsoft.com/office/powerpoint/2010/main" val="228669705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Option 2">
    <p:spTree>
      <p:nvGrpSpPr>
        <p:cNvPr id="1" name=""/>
        <p:cNvGrpSpPr/>
        <p:nvPr/>
      </p:nvGrpSpPr>
      <p:grpSpPr>
        <a:xfrm>
          <a:off x="0" y="0"/>
          <a:ext cx="0" cy="0"/>
          <a:chOff x="0" y="0"/>
          <a:chExt cx="0" cy="0"/>
        </a:xfrm>
      </p:grpSpPr>
      <p:pic>
        <p:nvPicPr>
          <p:cNvPr id="5" name="Picture 4" descr="Section Dark Option 1.jpg"/>
          <p:cNvPicPr>
            <a:picLocks noChangeAspect="1"/>
          </p:cNvPicPr>
          <p:nvPr userDrawn="1"/>
        </p:nvPicPr>
        <p:blipFill>
          <a:blip r:embed="rId2"/>
          <a:srcRect r="274"/>
          <a:stretch>
            <a:fillRect/>
          </a:stretch>
        </p:blipFill>
        <p:spPr>
          <a:xfrm>
            <a:off x="-64" y="2679"/>
            <a:ext cx="12188952" cy="6855321"/>
          </a:xfrm>
          <a:prstGeom prst="rect">
            <a:avLst/>
          </a:prstGeom>
        </p:spPr>
      </p:pic>
      <p:sp>
        <p:nvSpPr>
          <p:cNvPr id="2" name="Title 1"/>
          <p:cNvSpPr>
            <a:spLocks noGrp="1"/>
          </p:cNvSpPr>
          <p:nvPr>
            <p:ph type="title"/>
          </p:nvPr>
        </p:nvSpPr>
        <p:spPr>
          <a:xfrm>
            <a:off x="744686" y="3123466"/>
            <a:ext cx="10699454" cy="1071974"/>
          </a:xfrm>
          <a:noFill/>
        </p:spPr>
        <p:txBody>
          <a:bodyPr wrap="square" tIns="91440" bIns="91440" anchor="b" anchorCtr="0">
            <a:noAutofit/>
          </a:bodyPr>
          <a:lstStyle>
            <a:lvl1pPr algn="ctr">
              <a:lnSpc>
                <a:spcPct val="95000"/>
              </a:lnSpc>
              <a:defRPr sz="3000" b="1" cap="none" baseline="0">
                <a:solidFill>
                  <a:schemeClr val="bg1"/>
                </a:solidFill>
              </a:defRPr>
            </a:lvl1pPr>
          </a:lstStyle>
          <a:p>
            <a:r>
              <a:rPr lang="en-US"/>
              <a:t>Click to edit Master title style</a:t>
            </a:r>
          </a:p>
        </p:txBody>
      </p:sp>
      <p:sp>
        <p:nvSpPr>
          <p:cNvPr id="3" name="Text Placeholder 2"/>
          <p:cNvSpPr>
            <a:spLocks noGrp="1"/>
          </p:cNvSpPr>
          <p:nvPr>
            <p:ph type="body" idx="1" hasCustomPrompt="1"/>
          </p:nvPr>
        </p:nvSpPr>
        <p:spPr>
          <a:xfrm>
            <a:off x="748006" y="4499934"/>
            <a:ext cx="10692814" cy="1500187"/>
          </a:xfrm>
        </p:spPr>
        <p:txBody>
          <a:bodyPr anchor="t" anchorCtr="0">
            <a:normAutofit/>
          </a:bodyPr>
          <a:lstStyle>
            <a:lvl1pPr marL="0" indent="0" algn="ctr">
              <a:buNone/>
              <a:defRPr sz="2200" b="1" i="0" baseline="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subtitle</a:t>
            </a:r>
          </a:p>
        </p:txBody>
      </p:sp>
      <p:cxnSp>
        <p:nvCxnSpPr>
          <p:cNvPr id="8" name="Straight Connector 7"/>
          <p:cNvCxnSpPr/>
          <p:nvPr userDrawn="1"/>
        </p:nvCxnSpPr>
        <p:spPr>
          <a:xfrm>
            <a:off x="1420019" y="4310244"/>
            <a:ext cx="934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5011653" y="6601688"/>
            <a:ext cx="2165657" cy="153888"/>
          </a:xfrm>
          <a:prstGeom prst="rect">
            <a:avLst/>
          </a:prstGeom>
        </p:spPr>
        <p:txBody>
          <a:bodyPr wrap="none" lIns="0" tIns="0" rIns="0" bIns="0" rtlCol="0" anchor="ctr" anchorCtr="0">
            <a:spAutoFit/>
          </a:bodyPr>
          <a:lstStyle/>
          <a:p>
            <a:pPr algn="ctr">
              <a:defRPr/>
            </a:pPr>
            <a:r>
              <a:rPr lang="en-US" sz="1000" b="1" kern="700" spc="10" baseline="0" dirty="0">
                <a:solidFill>
                  <a:schemeClr val="bg1">
                    <a:lumMod val="50000"/>
                  </a:schemeClr>
                </a:solidFill>
                <a:latin typeface="+mj-lt"/>
                <a:ea typeface="Inter" panose="020B0502030000000004" pitchFamily="34" charset="0"/>
                <a:cs typeface="Arial" panose="020B0604020202020204" pitchFamily="34" charset="0"/>
              </a:rPr>
              <a:t>Internal Use Only     © onsemi </a:t>
            </a:r>
            <a:fld id="{87CA41CD-3608-484A-838A-4FD3D9D46832}" type="datetimeyyyy">
              <a:rPr lang="en-US" sz="1000" b="1" kern="700" spc="10" baseline="0" smtClean="0">
                <a:solidFill>
                  <a:schemeClr val="bg1">
                    <a:lumMod val="50000"/>
                  </a:schemeClr>
                </a:solidFill>
                <a:latin typeface="+mj-lt"/>
                <a:ea typeface="Inter" panose="020B0502030000000004" pitchFamily="34" charset="0"/>
                <a:cs typeface="Arial" panose="020B0604020202020204" pitchFamily="34" charset="0"/>
              </a:rPr>
              <a:t>2023</a:t>
            </a:fld>
            <a:endParaRPr lang="en-US" sz="1000" b="1" kern="700" spc="10" baseline="0" dirty="0">
              <a:solidFill>
                <a:schemeClr val="bg1">
                  <a:lumMod val="50000"/>
                </a:schemeClr>
              </a:solidFill>
              <a:latin typeface="+mj-lt"/>
              <a:ea typeface="Inter" panose="020B05020300000000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63AD8E52-43D2-4F06-A83A-E75DA3B2CED2}"/>
              </a:ext>
            </a:extLst>
          </p:cNvPr>
          <p:cNvPicPr>
            <a:picLocks noChangeAspect="1"/>
          </p:cNvPicPr>
          <p:nvPr userDrawn="1"/>
        </p:nvPicPr>
        <p:blipFill>
          <a:blip r:embed="rId3"/>
          <a:stretch>
            <a:fillRect/>
          </a:stretch>
        </p:blipFill>
        <p:spPr>
          <a:xfrm>
            <a:off x="10318735" y="6441146"/>
            <a:ext cx="1490469" cy="274320"/>
          </a:xfrm>
          <a:prstGeom prst="rect">
            <a:avLst/>
          </a:prstGeom>
        </p:spPr>
      </p:pic>
      <p:sp>
        <p:nvSpPr>
          <p:cNvPr id="12" name="TextBox 11"/>
          <p:cNvSpPr txBox="1"/>
          <p:nvPr userDrawn="1"/>
        </p:nvSpPr>
        <p:spPr>
          <a:xfrm>
            <a:off x="138357" y="6601688"/>
            <a:ext cx="157094" cy="153888"/>
          </a:xfrm>
          <a:prstGeom prst="rect">
            <a:avLst/>
          </a:prstGeom>
        </p:spPr>
        <p:txBody>
          <a:bodyPr wrap="none" lIns="0" tIns="0" rIns="0" bIns="0" rtlCol="0" anchor="ctr" anchorCtr="0">
            <a:spAutoFit/>
          </a:bodyPr>
          <a:lstStyle/>
          <a:p>
            <a:pPr algn="ctr">
              <a:defRPr/>
            </a:pPr>
            <a:fld id="{5853B473-0271-47CF-900A-D77E281FB591}" type="slidenum">
              <a:rPr lang="en-US" sz="1000" b="1" smtClean="0">
                <a:solidFill>
                  <a:schemeClr val="bg1">
                    <a:lumMod val="50000"/>
                  </a:schemeClr>
                </a:solidFill>
                <a:latin typeface="+mj-lt"/>
                <a:ea typeface="Inter" panose="020B0502030000000004" pitchFamily="34" charset="0"/>
                <a:cs typeface="Arial" panose="020B0604020202020204" pitchFamily="34" charset="0"/>
              </a:rPr>
              <a:pPr algn="ctr">
                <a:defRPr/>
              </a:pPr>
              <a:t>‹#›</a:t>
            </a:fld>
            <a:endParaRPr lang="en-US" sz="1000" b="1">
              <a:solidFill>
                <a:schemeClr val="bg1">
                  <a:lumMod val="50000"/>
                </a:schemeClr>
              </a:solidFill>
              <a:latin typeface="+mj-lt"/>
              <a:ea typeface="Inter" panose="020B0502030000000004" pitchFamily="34" charset="0"/>
              <a:cs typeface="Arial" panose="020B0604020202020204" pitchFamily="34" charset="0"/>
            </a:endParaRPr>
          </a:p>
        </p:txBody>
      </p:sp>
    </p:spTree>
    <p:extLst>
      <p:ext uri="{BB962C8B-B14F-4D97-AF65-F5344CB8AC3E}">
        <p14:creationId xmlns:p14="http://schemas.microsoft.com/office/powerpoint/2010/main" val="228669705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330713" y="149012"/>
            <a:ext cx="11527400" cy="512064"/>
          </a:xfrm>
        </p:spPr>
        <p:txBody>
          <a:bodyPr/>
          <a:lstStyle/>
          <a:p>
            <a:r>
              <a:rPr lang="en-US"/>
              <a:t>Click to edit Master title style</a:t>
            </a:r>
          </a:p>
        </p:txBody>
      </p:sp>
      <p:sp>
        <p:nvSpPr>
          <p:cNvPr id="8" name="Content Placeholder 7"/>
          <p:cNvSpPr>
            <a:spLocks noGrp="1"/>
          </p:cNvSpPr>
          <p:nvPr>
            <p:ph sz="quarter" idx="10"/>
          </p:nvPr>
        </p:nvSpPr>
        <p:spPr>
          <a:xfrm>
            <a:off x="329120" y="753533"/>
            <a:ext cx="11530584"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363333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3606883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hasCustomPrompt="1"/>
          </p:nvPr>
        </p:nvSpPr>
        <p:spPr>
          <a:xfrm>
            <a:off x="330713" y="593476"/>
            <a:ext cx="11527400" cy="443198"/>
          </a:xfrm>
          <a:noFill/>
        </p:spPr>
        <p:txBody>
          <a:bodyPr vert="horz" wrap="square" lIns="109728" tIns="45720" rIns="91440" bIns="45720" rtlCol="0">
            <a:spAutoFit/>
          </a:bodyPr>
          <a:lstStyle>
            <a:lvl1pPr marL="0" algn="l" defTabSz="456924" rtl="0" eaLnBrk="1" latinLnBrk="0" hangingPunct="1">
              <a:buNone/>
              <a:defRPr lang="en-US" sz="2400" b="0" i="0" kern="1200" dirty="0" smtClean="0">
                <a:solidFill>
                  <a:srgbClr val="63858F"/>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a:t>Click to edit Master subtitle styles</a:t>
            </a:r>
            <a:endParaRPr lang="en-US" dirty="0"/>
          </a:p>
        </p:txBody>
      </p:sp>
    </p:spTree>
    <p:extLst>
      <p:ext uri="{BB962C8B-B14F-4D97-AF65-F5344CB8AC3E}">
        <p14:creationId xmlns:p14="http://schemas.microsoft.com/office/powerpoint/2010/main" val="302082490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Subtit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hasCustomPrompt="1"/>
          </p:nvPr>
        </p:nvSpPr>
        <p:spPr>
          <a:xfrm>
            <a:off x="330713" y="593476"/>
            <a:ext cx="11527400" cy="443198"/>
          </a:xfrm>
          <a:noFill/>
        </p:spPr>
        <p:txBody>
          <a:bodyPr vert="horz" wrap="square" lIns="109728" tIns="45720" rIns="91440" bIns="45720" rtlCol="0">
            <a:spAutoFit/>
          </a:bodyPr>
          <a:lstStyle>
            <a:lvl1pPr marL="0" algn="l" defTabSz="456924" rtl="0" eaLnBrk="1" latinLnBrk="0" hangingPunct="1">
              <a:buNone/>
              <a:defRPr lang="en-US" sz="2400" b="0" i="0" kern="1200" dirty="0" smtClean="0">
                <a:solidFill>
                  <a:srgbClr val="63858F"/>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a:t>Click to edit Master subtitle styles</a:t>
            </a:r>
            <a:endParaRPr lang="en-US" dirty="0"/>
          </a:p>
        </p:txBody>
      </p:sp>
      <p:sp>
        <p:nvSpPr>
          <p:cNvPr id="6" name="Content Placeholder 5"/>
          <p:cNvSpPr>
            <a:spLocks noGrp="1"/>
          </p:cNvSpPr>
          <p:nvPr>
            <p:ph sz="quarter" idx="12"/>
          </p:nvPr>
        </p:nvSpPr>
        <p:spPr>
          <a:xfrm>
            <a:off x="329120" y="1159932"/>
            <a:ext cx="11530584" cy="5427663"/>
          </a:xfrm>
        </p:spPr>
        <p:txBody>
          <a:bodyPr l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082490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y Box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7666" y="941343"/>
            <a:ext cx="5233794" cy="5671124"/>
          </a:xfrm>
          <a:gradFill>
            <a:gsLst>
              <a:gs pos="0">
                <a:srgbClr val="E2E2E2"/>
              </a:gs>
              <a:gs pos="50000">
                <a:srgbClr val="E2E2E2">
                  <a:alpha val="65000"/>
                </a:srgbClr>
              </a:gs>
              <a:gs pos="100000">
                <a:srgbClr val="E2E2E2">
                  <a:alpha val="0"/>
                </a:srgbClr>
              </a:gs>
            </a:gsLst>
            <a:lin ang="5400000" scaled="1"/>
          </a:gradFill>
        </p:spPr>
        <p:txBody>
          <a:bodyPr tIns="100584" anchor="t" anchorCtr="0"/>
          <a:lstStyle>
            <a:lvl1pPr marL="0" indent="0" algn="ctr">
              <a:buNone/>
              <a:defRPr sz="20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324600" y="941343"/>
            <a:ext cx="5235850" cy="5671124"/>
          </a:xfrm>
          <a:gradFill>
            <a:gsLst>
              <a:gs pos="0">
                <a:srgbClr val="E2E2E2"/>
              </a:gs>
              <a:gs pos="50000">
                <a:srgbClr val="E2E2E2">
                  <a:alpha val="65000"/>
                </a:srgbClr>
              </a:gs>
              <a:gs pos="100000">
                <a:srgbClr val="E2E2E2">
                  <a:alpha val="0"/>
                </a:srgbClr>
              </a:gs>
            </a:gsLst>
            <a:lin ang="5400000" scaled="1"/>
          </a:gradFill>
        </p:spPr>
        <p:txBody>
          <a:bodyPr tIns="100584" anchor="t" anchorCtr="0"/>
          <a:lstStyle>
            <a:lvl1pPr marL="0" indent="0" algn="ctr">
              <a:buNone/>
              <a:defRPr sz="20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9"/>
          <p:cNvSpPr>
            <a:spLocks noGrp="1"/>
          </p:cNvSpPr>
          <p:nvPr>
            <p:ph type="title"/>
          </p:nvPr>
        </p:nvSpPr>
        <p:spPr>
          <a:xfrm>
            <a:off x="330713" y="149012"/>
            <a:ext cx="11527400" cy="512064"/>
          </a:xfrm>
        </p:spPr>
        <p:txBody>
          <a:bodyPr/>
          <a:lstStyle/>
          <a:p>
            <a:r>
              <a:rPr lang="en-US"/>
              <a:t>Click to edit Master title style</a:t>
            </a:r>
          </a:p>
        </p:txBody>
      </p:sp>
    </p:spTree>
    <p:extLst>
      <p:ext uri="{BB962C8B-B14F-4D97-AF65-F5344CB8AC3E}">
        <p14:creationId xmlns:p14="http://schemas.microsoft.com/office/powerpoint/2010/main" val="56903382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y Boxes + Sub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7666" y="1168401"/>
            <a:ext cx="5233794" cy="5511799"/>
          </a:xfrm>
          <a:gradFill>
            <a:gsLst>
              <a:gs pos="0">
                <a:srgbClr val="E2E2E2"/>
              </a:gs>
              <a:gs pos="50000">
                <a:srgbClr val="E2E2E2">
                  <a:alpha val="65000"/>
                </a:srgbClr>
              </a:gs>
              <a:gs pos="100000">
                <a:srgbClr val="E2E2E2">
                  <a:alpha val="0"/>
                </a:srgbClr>
              </a:gs>
            </a:gsLst>
            <a:lin ang="5400000" scaled="1"/>
          </a:gradFill>
        </p:spPr>
        <p:txBody>
          <a:bodyPr tIns="100584" anchor="t" anchorCtr="0"/>
          <a:lstStyle>
            <a:lvl1pPr marL="0" indent="0" algn="ctr">
              <a:buNone/>
              <a:defRPr sz="20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324600" y="1168401"/>
            <a:ext cx="5235850" cy="5511799"/>
          </a:xfrm>
          <a:gradFill>
            <a:gsLst>
              <a:gs pos="0">
                <a:srgbClr val="E2E2E2"/>
              </a:gs>
              <a:gs pos="50000">
                <a:srgbClr val="E2E2E2">
                  <a:alpha val="65000"/>
                </a:srgbClr>
              </a:gs>
              <a:gs pos="100000">
                <a:srgbClr val="E2E2E2">
                  <a:alpha val="0"/>
                </a:srgbClr>
              </a:gs>
            </a:gsLst>
            <a:lin ang="5400000" scaled="1"/>
          </a:gradFill>
        </p:spPr>
        <p:txBody>
          <a:bodyPr tIns="100584" anchor="t" anchorCtr="0"/>
          <a:lstStyle>
            <a:lvl1pPr marL="0" indent="0" algn="ctr">
              <a:buNone/>
              <a:defRPr sz="20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9"/>
          <p:cNvSpPr>
            <a:spLocks noGrp="1"/>
          </p:cNvSpPr>
          <p:nvPr>
            <p:ph type="title"/>
          </p:nvPr>
        </p:nvSpPr>
        <p:spPr>
          <a:xfrm>
            <a:off x="330713" y="149012"/>
            <a:ext cx="11527400" cy="512064"/>
          </a:xfrm>
        </p:spPr>
        <p:txBody>
          <a:bodyPr/>
          <a:lstStyle/>
          <a:p>
            <a:r>
              <a:rPr lang="en-US"/>
              <a:t>Click to edit Master title style</a:t>
            </a:r>
          </a:p>
        </p:txBody>
      </p:sp>
      <p:sp>
        <p:nvSpPr>
          <p:cNvPr id="6" name="Content Placeholder 6"/>
          <p:cNvSpPr>
            <a:spLocks noGrp="1"/>
          </p:cNvSpPr>
          <p:nvPr>
            <p:ph sz="quarter" idx="11" hasCustomPrompt="1"/>
          </p:nvPr>
        </p:nvSpPr>
        <p:spPr>
          <a:xfrm>
            <a:off x="330713" y="593476"/>
            <a:ext cx="11527400" cy="443198"/>
          </a:xfrm>
          <a:noFill/>
        </p:spPr>
        <p:txBody>
          <a:bodyPr vert="horz" wrap="square" lIns="109728" tIns="45720" rIns="91440" bIns="45720" rtlCol="0">
            <a:spAutoFit/>
          </a:bodyPr>
          <a:lstStyle>
            <a:lvl1pPr marL="0" algn="l" defTabSz="456924" rtl="0" eaLnBrk="1" latinLnBrk="0" hangingPunct="1">
              <a:buNone/>
              <a:defRPr lang="en-US" sz="2400" b="0" i="0" kern="1200" dirty="0" smtClean="0">
                <a:solidFill>
                  <a:srgbClr val="63858F"/>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a:t>Click to edit Master subtitle styles</a:t>
            </a:r>
            <a:endParaRPr lang="en-US" dirty="0"/>
          </a:p>
        </p:txBody>
      </p:sp>
    </p:spTree>
    <p:extLst>
      <p:ext uri="{BB962C8B-B14F-4D97-AF65-F5344CB8AC3E}">
        <p14:creationId xmlns:p14="http://schemas.microsoft.com/office/powerpoint/2010/main" val="56903382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0713" y="149012"/>
            <a:ext cx="11527400" cy="512064"/>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330712" y="1024467"/>
            <a:ext cx="11530584" cy="520431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Box 16"/>
          <p:cNvSpPr txBox="1"/>
          <p:nvPr userDrawn="1"/>
        </p:nvSpPr>
        <p:spPr>
          <a:xfrm>
            <a:off x="138357" y="6601688"/>
            <a:ext cx="157094" cy="153888"/>
          </a:xfrm>
          <a:prstGeom prst="rect">
            <a:avLst/>
          </a:prstGeom>
        </p:spPr>
        <p:txBody>
          <a:bodyPr wrap="none" lIns="0" tIns="0" rIns="0" bIns="0" rtlCol="0" anchor="ctr" anchorCtr="0">
            <a:spAutoFit/>
          </a:bodyPr>
          <a:lstStyle/>
          <a:p>
            <a:pPr algn="ctr">
              <a:defRPr/>
            </a:pPr>
            <a:fld id="{5853B473-0271-47CF-900A-D77E281FB591}" type="slidenum">
              <a:rPr lang="en-US" sz="1000" b="1" smtClean="0">
                <a:solidFill>
                  <a:schemeClr val="tx2"/>
                </a:solidFill>
                <a:latin typeface="+mj-lt"/>
                <a:ea typeface="Inter" panose="020B0502030000000004" pitchFamily="34" charset="0"/>
                <a:cs typeface="Arial" panose="020B0604020202020204" pitchFamily="34" charset="0"/>
              </a:rPr>
              <a:pPr algn="ctr">
                <a:defRPr/>
              </a:pPr>
              <a:t>‹#›</a:t>
            </a:fld>
            <a:endParaRPr lang="en-US" sz="1000" b="1">
              <a:solidFill>
                <a:schemeClr val="tx2"/>
              </a:solidFill>
              <a:latin typeface="+mj-lt"/>
              <a:ea typeface="Inter" panose="020B0502030000000004" pitchFamily="34" charset="0"/>
              <a:cs typeface="Arial" panose="020B0604020202020204" pitchFamily="34" charset="0"/>
            </a:endParaRPr>
          </a:p>
        </p:txBody>
      </p:sp>
      <p:sp>
        <p:nvSpPr>
          <p:cNvPr id="20" name="TextBox 19"/>
          <p:cNvSpPr txBox="1"/>
          <p:nvPr userDrawn="1"/>
        </p:nvSpPr>
        <p:spPr>
          <a:xfrm>
            <a:off x="5011653" y="6601688"/>
            <a:ext cx="2165657" cy="153888"/>
          </a:xfrm>
          <a:prstGeom prst="rect">
            <a:avLst/>
          </a:prstGeom>
        </p:spPr>
        <p:txBody>
          <a:bodyPr wrap="none" lIns="0" tIns="0" rIns="0" bIns="0" rtlCol="0" anchor="ctr" anchorCtr="0">
            <a:spAutoFit/>
          </a:bodyPr>
          <a:lstStyle/>
          <a:p>
            <a:pPr algn="ctr">
              <a:defRPr/>
            </a:pPr>
            <a:r>
              <a:rPr lang="en-US" sz="1000" b="1" kern="700" spc="10" baseline="0" dirty="0">
                <a:solidFill>
                  <a:schemeClr val="bg1">
                    <a:lumMod val="50000"/>
                  </a:schemeClr>
                </a:solidFill>
                <a:latin typeface="+mj-lt"/>
                <a:ea typeface="Inter" panose="020B0502030000000004" pitchFamily="34" charset="0"/>
                <a:cs typeface="Arial" panose="020B0604020202020204" pitchFamily="34" charset="0"/>
              </a:rPr>
              <a:t>Internal Use Only     © onsemi </a:t>
            </a:r>
            <a:fld id="{40152E79-F182-47D0-A049-7061242A3E01}" type="datetimeyyyy">
              <a:rPr lang="en-US" sz="1000" b="1" kern="700" spc="10" baseline="0" smtClean="0">
                <a:solidFill>
                  <a:schemeClr val="bg1">
                    <a:lumMod val="50000"/>
                  </a:schemeClr>
                </a:solidFill>
                <a:latin typeface="+mj-lt"/>
                <a:ea typeface="Inter" panose="020B0502030000000004" pitchFamily="34" charset="0"/>
                <a:cs typeface="Arial" panose="020B0604020202020204" pitchFamily="34" charset="0"/>
              </a:rPr>
              <a:t>2023</a:t>
            </a:fld>
            <a:endParaRPr lang="en-US" sz="1000" b="1" kern="700" spc="10" baseline="0" dirty="0">
              <a:solidFill>
                <a:schemeClr val="bg1">
                  <a:lumMod val="50000"/>
                </a:schemeClr>
              </a:solidFill>
              <a:latin typeface="+mj-lt"/>
              <a:ea typeface="Inter" panose="020B0502030000000004" pitchFamily="34" charset="0"/>
              <a:cs typeface="Arial" panose="020B0604020202020204" pitchFamily="34" charset="0"/>
            </a:endParaRPr>
          </a:p>
        </p:txBody>
      </p:sp>
      <p:sp>
        <p:nvSpPr>
          <p:cNvPr id="14" name="Rectangle 13"/>
          <p:cNvSpPr/>
          <p:nvPr userDrawn="1"/>
        </p:nvSpPr>
        <p:spPr>
          <a:xfrm rot="10800000" flipH="1">
            <a:off x="-63" y="6812286"/>
            <a:ext cx="12188952" cy="45719"/>
          </a:xfrm>
          <a:prstGeom prst="rect">
            <a:avLst/>
          </a:prstGeom>
          <a:gradFill flip="none" rotWithShape="1">
            <a:gsLst>
              <a:gs pos="47000">
                <a:schemeClr val="accent1">
                  <a:alpha val="50000"/>
                </a:schemeClr>
              </a:gs>
              <a:gs pos="77000">
                <a:schemeClr val="tx2">
                  <a:lumMod val="60000"/>
                  <a:lumOff val="40000"/>
                  <a:alpha val="50000"/>
                </a:schemeClr>
              </a:gs>
              <a:gs pos="100000">
                <a:srgbClr val="648692">
                  <a:alpha val="49804"/>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6" name="Rectangle 15"/>
          <p:cNvSpPr/>
          <p:nvPr userDrawn="1"/>
        </p:nvSpPr>
        <p:spPr>
          <a:xfrm rot="10800000">
            <a:off x="-63" y="7"/>
            <a:ext cx="12188952" cy="45719"/>
          </a:xfrm>
          <a:prstGeom prst="rect">
            <a:avLst/>
          </a:prstGeom>
          <a:gradFill flip="none" rotWithShape="1">
            <a:gsLst>
              <a:gs pos="47000">
                <a:schemeClr val="accent1">
                  <a:alpha val="50000"/>
                </a:schemeClr>
              </a:gs>
              <a:gs pos="77000">
                <a:schemeClr val="tx2">
                  <a:lumMod val="60000"/>
                  <a:lumOff val="40000"/>
                  <a:alpha val="50000"/>
                </a:schemeClr>
              </a:gs>
              <a:gs pos="100000">
                <a:srgbClr val="648692">
                  <a:alpha val="49804"/>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48FF6F5-18B0-5D40-9D06-8144B7F5F0F0}"/>
              </a:ext>
            </a:extLst>
          </p:cNvPr>
          <p:cNvPicPr>
            <a:picLocks noChangeAspect="1"/>
          </p:cNvPicPr>
          <p:nvPr userDrawn="1"/>
        </p:nvPicPr>
        <p:blipFill>
          <a:blip r:embed="rId19"/>
          <a:stretch>
            <a:fillRect/>
          </a:stretch>
        </p:blipFill>
        <p:spPr>
          <a:xfrm>
            <a:off x="10289238" y="6421226"/>
            <a:ext cx="1490469" cy="260454"/>
          </a:xfrm>
          <a:prstGeom prst="rect">
            <a:avLst/>
          </a:prstGeom>
        </p:spPr>
      </p:pic>
    </p:spTree>
    <p:extLst>
      <p:ext uri="{BB962C8B-B14F-4D97-AF65-F5344CB8AC3E}">
        <p14:creationId xmlns:p14="http://schemas.microsoft.com/office/powerpoint/2010/main" val="209582973"/>
      </p:ext>
    </p:extLst>
  </p:cSld>
  <p:clrMap bg1="lt1" tx1="dk1" bg2="lt2" tx2="dk2" accent1="accent1" accent2="accent2" accent3="accent3" accent4="accent4" accent5="accent5" accent6="accent6" hlink="hlink" folHlink="folHlink"/>
  <p:sldLayoutIdLst>
    <p:sldLayoutId id="2147483726" r:id="rId1"/>
    <p:sldLayoutId id="2147483728" r:id="rId2"/>
    <p:sldLayoutId id="2147483724" r:id="rId3"/>
    <p:sldLayoutId id="2147483650" r:id="rId4"/>
    <p:sldLayoutId id="2147483654" r:id="rId5"/>
    <p:sldLayoutId id="2147483660" r:id="rId6"/>
    <p:sldLayoutId id="2147483687" r:id="rId7"/>
    <p:sldLayoutId id="2147483688" r:id="rId8"/>
    <p:sldLayoutId id="2147483725" r:id="rId9"/>
    <p:sldLayoutId id="2147483666" r:id="rId10"/>
    <p:sldLayoutId id="2147483722" r:id="rId11"/>
    <p:sldLayoutId id="2147483653" r:id="rId12"/>
    <p:sldLayoutId id="2147483685" r:id="rId13"/>
    <p:sldLayoutId id="2147483686" r:id="rId14"/>
    <p:sldLayoutId id="2147483655" r:id="rId15"/>
    <p:sldLayoutId id="2147483661" r:id="rId16"/>
    <p:sldLayoutId id="2147483668" r:id="rId17"/>
  </p:sldLayoutIdLst>
  <p:transition>
    <p:fade/>
  </p:transition>
  <p:hf sldNum="0" hdr="0" ftr="0"/>
  <p:txStyles>
    <p:titleStyle>
      <a:lvl1pPr algn="l" defTabSz="914400" rtl="0" eaLnBrk="1" latinLnBrk="0" hangingPunct="1">
        <a:lnSpc>
          <a:spcPct val="92000"/>
        </a:lnSpc>
        <a:spcBef>
          <a:spcPct val="0"/>
        </a:spcBef>
        <a:buNone/>
        <a:defRPr sz="3000" b="1" i="0" kern="1100" baseline="0">
          <a:solidFill>
            <a:schemeClr val="tx2"/>
          </a:solidFill>
          <a:latin typeface="+mj-lt"/>
          <a:ea typeface="+mj-ea"/>
          <a:cs typeface="+mj-cs"/>
        </a:defRPr>
      </a:lvl1pPr>
    </p:titleStyle>
    <p:bodyStyle>
      <a:lvl1pPr marL="261938" indent="-261938" algn="l" defTabSz="914400" rtl="0" eaLnBrk="1" latinLnBrk="0" hangingPunct="1">
        <a:lnSpc>
          <a:spcPct val="100000"/>
        </a:lnSpc>
        <a:spcBef>
          <a:spcPts val="1200"/>
        </a:spcBef>
        <a:buClr>
          <a:schemeClr val="bg1">
            <a:lumMod val="65000"/>
          </a:schemeClr>
        </a:buClr>
        <a:buFont typeface="Arial" pitchFamily="34" charset="0"/>
        <a:buChar char="•"/>
        <a:defRPr sz="2400" b="0" kern="1000">
          <a:solidFill>
            <a:schemeClr val="tx1">
              <a:lumMod val="85000"/>
            </a:schemeClr>
          </a:solidFill>
          <a:latin typeface="+mn-lt"/>
          <a:ea typeface="+mn-ea"/>
          <a:cs typeface="+mn-cs"/>
        </a:defRPr>
      </a:lvl1pPr>
      <a:lvl2pPr marL="608013" indent="-269875" algn="l" defTabSz="914400" rtl="0" eaLnBrk="1" latinLnBrk="0" hangingPunct="1">
        <a:lnSpc>
          <a:spcPct val="100000"/>
        </a:lnSpc>
        <a:spcBef>
          <a:spcPts val="800"/>
        </a:spcBef>
        <a:buClr>
          <a:schemeClr val="bg1">
            <a:lumMod val="65000"/>
          </a:schemeClr>
        </a:buClr>
        <a:buFont typeface="Arial" pitchFamily="34" charset="0"/>
        <a:buChar char="−"/>
        <a:defRPr sz="2200" b="0" kern="1000">
          <a:solidFill>
            <a:schemeClr val="tx1">
              <a:lumMod val="65000"/>
              <a:lumOff val="35000"/>
            </a:schemeClr>
          </a:solidFill>
          <a:latin typeface="+mn-lt"/>
          <a:ea typeface="+mn-ea"/>
          <a:cs typeface="+mn-cs"/>
        </a:defRPr>
      </a:lvl2pPr>
      <a:lvl3pPr marL="914400" indent="-223838" algn="l" defTabSz="914400" rtl="0" eaLnBrk="1" latinLnBrk="0" hangingPunct="1">
        <a:lnSpc>
          <a:spcPct val="100000"/>
        </a:lnSpc>
        <a:spcBef>
          <a:spcPts val="600"/>
        </a:spcBef>
        <a:buClr>
          <a:schemeClr val="bg1">
            <a:lumMod val="65000"/>
          </a:schemeClr>
        </a:buClr>
        <a:buFont typeface="Wingdings" pitchFamily="2" charset="2"/>
        <a:buChar char="§"/>
        <a:defRPr sz="1800" b="0" kern="1000" baseline="0">
          <a:solidFill>
            <a:schemeClr val="tx1">
              <a:lumMod val="50000"/>
              <a:lumOff val="50000"/>
            </a:schemeClr>
          </a:solidFill>
          <a:latin typeface="+mn-lt"/>
          <a:ea typeface="+mn-ea"/>
          <a:cs typeface="+mn-cs"/>
        </a:defRPr>
      </a:lvl3pPr>
      <a:lvl4pPr marL="1257300" indent="-206375" algn="l" defTabSz="914400" rtl="0" eaLnBrk="1" latinLnBrk="0" hangingPunct="1">
        <a:lnSpc>
          <a:spcPct val="100000"/>
        </a:lnSpc>
        <a:spcBef>
          <a:spcPts val="400"/>
        </a:spcBef>
        <a:buClr>
          <a:schemeClr val="bg1">
            <a:lumMod val="65000"/>
          </a:schemeClr>
        </a:buClr>
        <a:buFont typeface="Arial" pitchFamily="34" charset="0"/>
        <a:buChar char="▫"/>
        <a:defRPr sz="1700" b="0" kern="1000">
          <a:solidFill>
            <a:schemeClr val="bg1">
              <a:lumMod val="65000"/>
            </a:schemeClr>
          </a:solidFill>
          <a:latin typeface="+mn-lt"/>
          <a:ea typeface="+mn-ea"/>
          <a:cs typeface="+mn-cs"/>
        </a:defRPr>
      </a:lvl4pPr>
      <a:lvl5pPr marL="1487488" indent="-225425" algn="l" defTabSz="914400" rtl="0" eaLnBrk="1" latinLnBrk="0" hangingPunct="1">
        <a:lnSpc>
          <a:spcPct val="100000"/>
        </a:lnSpc>
        <a:spcBef>
          <a:spcPts val="300"/>
        </a:spcBef>
        <a:buClr>
          <a:schemeClr val="bg1">
            <a:lumMod val="65000"/>
          </a:schemeClr>
        </a:buClr>
        <a:buFont typeface="Arial" panose="020B0604020202020204" pitchFamily="34" charset="0"/>
        <a:buChar char="»"/>
        <a:defRPr sz="1600" b="0" kern="10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p:txBody>
          <a:bodyPr/>
          <a:lstStyle/>
          <a:p>
            <a:r>
              <a:rPr lang="en-US"/>
              <a:t>Title goes here, move down a bit if no subtitle</a:t>
            </a:r>
          </a:p>
        </p:txBody>
      </p:sp>
      <p:sp>
        <p:nvSpPr>
          <p:cNvPr id="13" name="Text Placeholder 12"/>
          <p:cNvSpPr>
            <a:spLocks noGrp="1"/>
          </p:cNvSpPr>
          <p:nvPr>
            <p:ph type="body" sz="quarter" idx="11"/>
          </p:nvPr>
        </p:nvSpPr>
        <p:spPr/>
        <p:txBody>
          <a:bodyPr/>
          <a:lstStyle/>
          <a:p>
            <a:r>
              <a:rPr lang="en-US"/>
              <a:t>Subtitle can go here</a:t>
            </a:r>
          </a:p>
        </p:txBody>
      </p:sp>
    </p:spTree>
    <p:extLst>
      <p:ext uri="{BB962C8B-B14F-4D97-AF65-F5344CB8AC3E}">
        <p14:creationId xmlns:p14="http://schemas.microsoft.com/office/powerpoint/2010/main" val="19095381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idx="1"/>
          </p:nvPr>
        </p:nvSpPr>
        <p:spPr/>
        <p:txBody>
          <a:bodyPr/>
          <a:lstStyle/>
          <a:p>
            <a:endParaRPr lang="en-US"/>
          </a:p>
        </p:txBody>
      </p:sp>
      <p:sp>
        <p:nvSpPr>
          <p:cNvPr id="7" name="Content Placeholder 6"/>
          <p:cNvSpPr>
            <a:spLocks noGrp="1"/>
          </p:cNvSpPr>
          <p:nvPr>
            <p:ph sz="half" idx="2"/>
          </p:nvPr>
        </p:nvSpPr>
        <p:spPr/>
        <p:txBody>
          <a:bodyPr/>
          <a:lstStyle/>
          <a:p>
            <a:endParaRPr lang="en-US"/>
          </a:p>
        </p:txBody>
      </p:sp>
      <p:sp>
        <p:nvSpPr>
          <p:cNvPr id="14" name="Text Placeholder 13"/>
          <p:cNvSpPr>
            <a:spLocks noGrp="1"/>
          </p:cNvSpPr>
          <p:nvPr>
            <p:ph type="body" sz="quarter" idx="3"/>
          </p:nvPr>
        </p:nvSpPr>
        <p:spPr/>
        <p:txBody>
          <a:bodyPr/>
          <a:lstStyle/>
          <a:p>
            <a:endParaRPr lang="en-US"/>
          </a:p>
        </p:txBody>
      </p:sp>
      <p:sp>
        <p:nvSpPr>
          <p:cNvPr id="15" name="Content Placeholder 14"/>
          <p:cNvSpPr>
            <a:spLocks noGrp="1"/>
          </p:cNvSpPr>
          <p:nvPr>
            <p:ph sz="quarter" idx="4"/>
          </p:nvPr>
        </p:nvSpPr>
        <p:spPr/>
        <p:txBody>
          <a:bodyPr/>
          <a:lstStyle/>
          <a:p>
            <a:endParaRPr lang="en-US"/>
          </a:p>
        </p:txBody>
      </p:sp>
      <p:sp>
        <p:nvSpPr>
          <p:cNvPr id="5" name="Title 4"/>
          <p:cNvSpPr>
            <a:spLocks noGrp="1"/>
          </p:cNvSpPr>
          <p:nvPr>
            <p:ph type="title"/>
          </p:nvPr>
        </p:nvSpPr>
        <p:spPr/>
        <p:txBody>
          <a:bodyPr/>
          <a:lstStyle/>
          <a:p>
            <a:endParaRPr lang="en-US"/>
          </a:p>
        </p:txBody>
      </p:sp>
      <p:sp>
        <p:nvSpPr>
          <p:cNvPr id="10" name="TextBox 9"/>
          <p:cNvSpPr txBox="1"/>
          <p:nvPr/>
        </p:nvSpPr>
        <p:spPr bwMode="auto">
          <a:xfrm>
            <a:off x="10478630" y="209472"/>
            <a:ext cx="1444856" cy="376628"/>
          </a:xfrm>
          <a:prstGeom prst="roundRect">
            <a:avLst/>
          </a:prstGeom>
          <a:solidFill>
            <a:srgbClr val="D4610A"/>
          </a:solidFill>
          <a:ln w="9525">
            <a:noFill/>
            <a:miter lim="800000"/>
            <a:headEnd/>
            <a:tailEnd/>
          </a:ln>
        </p:spPr>
        <p:txBody>
          <a:bodyPr vert="horz" wrap="none" lIns="109728" tIns="36576" rIns="109728" bIns="64008" numCol="1" rtlCol="0" anchor="t" anchorCtr="0" compatLnSpc="1">
            <a:prstTxWarp prst="textNoShape">
              <a:avLst/>
            </a:prstTxWarp>
            <a:spAutoFit/>
          </a:bodyPr>
          <a:lstStyle/>
          <a:p>
            <a:pPr algn="r" eaLnBrk="0" fontAlgn="base" hangingPunct="0">
              <a:lnSpc>
                <a:spcPct val="97000"/>
              </a:lnSpc>
              <a:spcBef>
                <a:spcPts val="500"/>
              </a:spcBef>
              <a:spcAft>
                <a:spcPct val="0"/>
              </a:spcAft>
              <a:buClr>
                <a:schemeClr val="bg2"/>
              </a:buClr>
              <a:buSzPct val="105000"/>
            </a:pPr>
            <a:r>
              <a:rPr lang="en-US" sz="1600" b="1" kern="900">
                <a:solidFill>
                  <a:schemeClr val="bg1"/>
                </a:solidFill>
                <a:latin typeface="Arial" pitchFamily="34" charset="0"/>
              </a:rPr>
              <a:t>Comparison</a:t>
            </a:r>
            <a:endParaRPr lang="en-US" sz="1600" b="1" kern="900" dirty="0">
              <a:solidFill>
                <a:schemeClr val="bg1"/>
              </a:solidFill>
              <a:latin typeface="Arial" pitchFamily="34" charset="0"/>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endParaRPr lang="en-US"/>
          </a:p>
        </p:txBody>
      </p:sp>
      <p:sp>
        <p:nvSpPr>
          <p:cNvPr id="10" name="Text Placeholder 9"/>
          <p:cNvSpPr>
            <a:spLocks noGrp="1"/>
          </p:cNvSpPr>
          <p:nvPr>
            <p:ph type="body" sz="quarter" idx="3"/>
          </p:nvPr>
        </p:nvSpPr>
        <p:spPr/>
        <p:txBody>
          <a:bodyPr/>
          <a:lstStyle/>
          <a:p>
            <a:endParaRPr lang="en-US"/>
          </a:p>
        </p:txBody>
      </p:sp>
      <p:sp>
        <p:nvSpPr>
          <p:cNvPr id="9" name="Content Placeholder 8"/>
          <p:cNvSpPr>
            <a:spLocks noGrp="1"/>
          </p:cNvSpPr>
          <p:nvPr>
            <p:ph sz="half" idx="2"/>
          </p:nvPr>
        </p:nvSpPr>
        <p:spPr/>
        <p:txBody>
          <a:bodyPr/>
          <a:lstStyle/>
          <a:p>
            <a:endParaRPr lang="en-US"/>
          </a:p>
        </p:txBody>
      </p:sp>
      <p:sp>
        <p:nvSpPr>
          <p:cNvPr id="11" name="Content Placeholder 10"/>
          <p:cNvSpPr>
            <a:spLocks noGrp="1"/>
          </p:cNvSpPr>
          <p:nvPr>
            <p:ph sz="quarter" idx="4"/>
          </p:nvPr>
        </p:nvSpPr>
        <p:spPr/>
        <p:txBody>
          <a:bodyPr/>
          <a:lstStyle/>
          <a:p>
            <a:endParaRPr lang="en-US"/>
          </a:p>
        </p:txBody>
      </p:sp>
      <p:sp>
        <p:nvSpPr>
          <p:cNvPr id="7" name="Title 6"/>
          <p:cNvSpPr>
            <a:spLocks noGrp="1"/>
          </p:cNvSpPr>
          <p:nvPr>
            <p:ph type="title"/>
          </p:nvPr>
        </p:nvSpPr>
        <p:spPr/>
        <p:txBody>
          <a:bodyPr/>
          <a:lstStyle/>
          <a:p>
            <a:endParaRPr lang="en-US"/>
          </a:p>
        </p:txBody>
      </p:sp>
      <p:sp>
        <p:nvSpPr>
          <p:cNvPr id="13" name="TextBox 12"/>
          <p:cNvSpPr txBox="1"/>
          <p:nvPr/>
        </p:nvSpPr>
        <p:spPr bwMode="auto">
          <a:xfrm>
            <a:off x="9961468" y="209472"/>
            <a:ext cx="1962018" cy="376628"/>
          </a:xfrm>
          <a:prstGeom prst="roundRect">
            <a:avLst/>
          </a:prstGeom>
          <a:solidFill>
            <a:srgbClr val="D4610A"/>
          </a:solidFill>
          <a:ln w="9525">
            <a:noFill/>
            <a:miter lim="800000"/>
            <a:headEnd/>
            <a:tailEnd/>
          </a:ln>
        </p:spPr>
        <p:txBody>
          <a:bodyPr vert="horz" wrap="none" lIns="109728" tIns="36576" rIns="109728" bIns="64008" numCol="1" rtlCol="0" anchor="t" anchorCtr="0" compatLnSpc="1">
            <a:prstTxWarp prst="textNoShape">
              <a:avLst/>
            </a:prstTxWarp>
            <a:spAutoFit/>
          </a:bodyPr>
          <a:lstStyle/>
          <a:p>
            <a:pPr algn="r" eaLnBrk="0" fontAlgn="base" hangingPunct="0">
              <a:lnSpc>
                <a:spcPct val="97000"/>
              </a:lnSpc>
              <a:spcBef>
                <a:spcPts val="500"/>
              </a:spcBef>
              <a:spcAft>
                <a:spcPct val="0"/>
              </a:spcAft>
              <a:buClr>
                <a:schemeClr val="bg2"/>
              </a:buClr>
              <a:buSzPct val="105000"/>
            </a:pPr>
            <a:r>
              <a:rPr lang="en-US" sz="1600" b="1" kern="900">
                <a:solidFill>
                  <a:schemeClr val="bg1"/>
                </a:solidFill>
                <a:latin typeface="Arial" pitchFamily="34" charset="0"/>
              </a:rPr>
              <a:t>Comparison Grey</a:t>
            </a:r>
            <a:endParaRPr lang="en-US" sz="1600" b="1" kern="900" dirty="0">
              <a:solidFill>
                <a:schemeClr val="bg1"/>
              </a:solidFill>
              <a:latin typeface="Arial" pitchFamily="34" charset="0"/>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Clustered column bar graph</a:t>
            </a:r>
          </a:p>
        </p:txBody>
      </p:sp>
      <p:graphicFrame>
        <p:nvGraphicFramePr>
          <p:cNvPr id="3" name="Chart 2"/>
          <p:cNvGraphicFramePr/>
          <p:nvPr>
            <p:extLst>
              <p:ext uri="{D42A27DB-BD31-4B8C-83A1-F6EECF244321}">
                <p14:modId xmlns:p14="http://schemas.microsoft.com/office/powerpoint/2010/main" val="3761072661"/>
              </p:ext>
            </p:extLst>
          </p:nvPr>
        </p:nvGraphicFramePr>
        <p:xfrm>
          <a:off x="1167898" y="1133410"/>
          <a:ext cx="9705314" cy="47621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08996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Stacked bar chart</a:t>
            </a:r>
          </a:p>
        </p:txBody>
      </p:sp>
      <p:graphicFrame>
        <p:nvGraphicFramePr>
          <p:cNvPr id="3" name="Chart 2"/>
          <p:cNvGraphicFramePr/>
          <p:nvPr>
            <p:extLst>
              <p:ext uri="{D42A27DB-BD31-4B8C-83A1-F6EECF244321}">
                <p14:modId xmlns:p14="http://schemas.microsoft.com/office/powerpoint/2010/main" val="2257765081"/>
              </p:ext>
            </p:extLst>
          </p:nvPr>
        </p:nvGraphicFramePr>
        <p:xfrm>
          <a:off x="1157262" y="1178106"/>
          <a:ext cx="10616142" cy="51544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362392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Pie chart</a:t>
            </a:r>
          </a:p>
        </p:txBody>
      </p:sp>
      <p:graphicFrame>
        <p:nvGraphicFramePr>
          <p:cNvPr id="18" name="Chart 17"/>
          <p:cNvGraphicFramePr/>
          <p:nvPr>
            <p:extLst>
              <p:ext uri="{D42A27DB-BD31-4B8C-83A1-F6EECF244321}">
                <p14:modId xmlns:p14="http://schemas.microsoft.com/office/powerpoint/2010/main" val="2175637269"/>
              </p:ext>
            </p:extLst>
          </p:nvPr>
        </p:nvGraphicFramePr>
        <p:xfrm>
          <a:off x="2855043" y="1049648"/>
          <a:ext cx="6478738" cy="509433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Choose the right Template Master for each file</a:t>
            </a:r>
          </a:p>
        </p:txBody>
      </p:sp>
      <p:sp>
        <p:nvSpPr>
          <p:cNvPr id="4" name="Content Placeholder 3"/>
          <p:cNvSpPr>
            <a:spLocks noGrp="1"/>
          </p:cNvSpPr>
          <p:nvPr>
            <p:ph sz="quarter" idx="10"/>
          </p:nvPr>
        </p:nvSpPr>
        <p:spPr>
          <a:xfrm>
            <a:off x="329120" y="753533"/>
            <a:ext cx="11530584" cy="2154436"/>
          </a:xfrm>
        </p:spPr>
        <p:txBody>
          <a:bodyPr>
            <a:spAutoFit/>
          </a:bodyPr>
          <a:lstStyle/>
          <a:p>
            <a:r>
              <a:rPr lang="en-US"/>
              <a:t>Depending on the intended audience, be sure to choose </a:t>
            </a:r>
            <a:br>
              <a:rPr lang="en-US"/>
            </a:br>
            <a:r>
              <a:rPr lang="en-US"/>
              <a:t>the right master template for each presentation:</a:t>
            </a:r>
          </a:p>
          <a:p>
            <a:pPr lvl="1"/>
            <a:r>
              <a:rPr lang="en-US"/>
              <a:t>Public Information</a:t>
            </a:r>
          </a:p>
          <a:p>
            <a:pPr lvl="1"/>
            <a:r>
              <a:rPr lang="en-US"/>
              <a:t>Confidential</a:t>
            </a:r>
          </a:p>
          <a:p>
            <a:pPr lvl="1"/>
            <a:r>
              <a:rPr lang="en-US"/>
              <a:t>Internal Use Only </a:t>
            </a:r>
          </a:p>
        </p:txBody>
      </p:sp>
      <p:grpSp>
        <p:nvGrpSpPr>
          <p:cNvPr id="8" name="Group 68"/>
          <p:cNvGrpSpPr/>
          <p:nvPr/>
        </p:nvGrpSpPr>
        <p:grpSpPr>
          <a:xfrm>
            <a:off x="3043513" y="3404532"/>
            <a:ext cx="6101798" cy="1787415"/>
            <a:chOff x="992525" y="4884516"/>
            <a:chExt cx="7105223" cy="1875640"/>
          </a:xfrm>
        </p:grpSpPr>
        <p:sp>
          <p:nvSpPr>
            <p:cNvPr id="9" name="Rectangle 282"/>
            <p:cNvSpPr>
              <a:spLocks noChangeArrowheads="1"/>
            </p:cNvSpPr>
            <p:nvPr/>
          </p:nvSpPr>
          <p:spPr bwMode="gray">
            <a:xfrm>
              <a:off x="992525" y="4884516"/>
              <a:ext cx="7105223" cy="1875637"/>
            </a:xfrm>
            <a:prstGeom prst="homePlate">
              <a:avLst>
                <a:gd name="adj" fmla="val 0"/>
              </a:avLst>
            </a:prstGeom>
            <a:solidFill>
              <a:srgbClr val="E6E6E6"/>
            </a:solidFill>
            <a:ln w="38100" algn="ctr">
              <a:noFill/>
              <a:miter lim="800000"/>
              <a:headEnd/>
              <a:tailEnd/>
            </a:ln>
            <a:effectLst>
              <a:outerShdw blurRad="38100" dist="12700" dir="5400000" algn="t" rotWithShape="0">
                <a:prstClr val="black">
                  <a:alpha val="40000"/>
                </a:prstClr>
              </a:outerShdw>
            </a:effectLst>
          </p:spPr>
          <p:txBody>
            <a:bodyPr wrap="square" lIns="1737360" tIns="118872" rIns="137160" bIns="128016" anchor="t" anchorCtr="0">
              <a:spAutoFit/>
            </a:bodyPr>
            <a:lstStyle/>
            <a:p>
              <a:pPr lvl="0">
                <a:lnSpc>
                  <a:spcPct val="98000"/>
                </a:lnSpc>
                <a:spcBef>
                  <a:spcPts val="600"/>
                </a:spcBef>
                <a:buClr>
                  <a:srgbClr val="34A6CA"/>
                </a:buClr>
              </a:pPr>
              <a:r>
                <a:rPr lang="en-US" altLang="ja-JP" sz="1700" kern="1000">
                  <a:solidFill>
                    <a:srgbClr val="000000">
                      <a:lumMod val="85000"/>
                    </a:srgbClr>
                  </a:solidFill>
                </a:rPr>
                <a:t>Download the “Tips for Template Users” file for information on this template and how to use it, including tips on pasting in slides from other templates, more layout samples, and examples of graphs, charts and tables you can copy, paste and modify as needed.</a:t>
              </a:r>
            </a:p>
          </p:txBody>
        </p:sp>
        <p:sp>
          <p:nvSpPr>
            <p:cNvPr id="10" name="Rectangle 282"/>
            <p:cNvSpPr>
              <a:spLocks noChangeArrowheads="1"/>
            </p:cNvSpPr>
            <p:nvPr/>
          </p:nvSpPr>
          <p:spPr bwMode="gray">
            <a:xfrm>
              <a:off x="992530" y="4884521"/>
              <a:ext cx="1810110" cy="1875635"/>
            </a:xfrm>
            <a:prstGeom prst="homePlate">
              <a:avLst>
                <a:gd name="adj" fmla="val 34256"/>
              </a:avLst>
            </a:prstGeom>
            <a:gradFill>
              <a:gsLst>
                <a:gs pos="0">
                  <a:schemeClr val="accent1">
                    <a:lumMod val="75000"/>
                  </a:schemeClr>
                </a:gs>
                <a:gs pos="50000">
                  <a:srgbClr val="E77119"/>
                </a:gs>
                <a:gs pos="91000">
                  <a:schemeClr val="accent1">
                    <a:lumMod val="75000"/>
                  </a:schemeClr>
                </a:gs>
              </a:gsLst>
              <a:lin ang="2400000" scaled="0"/>
            </a:gradFill>
            <a:ln w="38100" algn="ctr">
              <a:noFill/>
              <a:miter lim="800000"/>
              <a:headEnd/>
              <a:tailEnd/>
            </a:ln>
            <a:effectLst/>
          </p:spPr>
          <p:txBody>
            <a:bodyPr wrap="square" lIns="73152" tIns="0" rIns="73152" bIns="73152" anchor="ctr" anchorCtr="0">
              <a:noAutofit/>
            </a:bodyPr>
            <a:lstStyle/>
            <a:p>
              <a:pPr algn="ctr" eaLnBrk="0" fontAlgn="base" hangingPunct="0">
                <a:lnSpc>
                  <a:spcPct val="94000"/>
                </a:lnSpc>
                <a:spcBef>
                  <a:spcPts val="500"/>
                </a:spcBef>
                <a:spcAft>
                  <a:spcPct val="0"/>
                </a:spcAft>
                <a:buClr>
                  <a:schemeClr val="bg2"/>
                </a:buClr>
                <a:buSzPct val="105000"/>
              </a:pPr>
              <a:r>
                <a:rPr lang="en-US" b="1" i="1" kern="900">
                  <a:solidFill>
                    <a:schemeClr val="bg1"/>
                  </a:solidFill>
                  <a:latin typeface="Arial" pitchFamily="34" charset="0"/>
                </a:rPr>
                <a:t>Tips for Users</a:t>
              </a:r>
              <a:endParaRPr lang="en-US" b="1" i="1" kern="900" dirty="0">
                <a:solidFill>
                  <a:schemeClr val="bg1"/>
                </a:solidFill>
                <a:latin typeface="Arial" pitchFamily="34" charset="0"/>
              </a:endParaRPr>
            </a:p>
          </p:txBody>
        </p:sp>
      </p:gr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Section Option 2 Slide</a:t>
            </a:r>
            <a:endParaRPr lang="en-US" dirty="0"/>
          </a:p>
        </p:txBody>
      </p:sp>
      <p:sp>
        <p:nvSpPr>
          <p:cNvPr id="10" name="Text Placeholder 9"/>
          <p:cNvSpPr>
            <a:spLocks noGrp="1"/>
          </p:cNvSpPr>
          <p:nvPr>
            <p:ph type="body" idx="1"/>
          </p:nvPr>
        </p:nvSpPr>
        <p:spPr/>
        <p:txBody>
          <a:bodyPr/>
          <a:lstStyle/>
          <a:p>
            <a:pPr lvl="0"/>
            <a:r>
              <a:rPr lang="en-US"/>
              <a:t>Subtitle goes here</a:t>
            </a:r>
            <a:endParaRPr lang="en-US" dirty="0"/>
          </a:p>
        </p:txBody>
      </p:sp>
    </p:spTree>
    <p:extLst>
      <p:ext uri="{BB962C8B-B14F-4D97-AF65-F5344CB8AC3E}">
        <p14:creationId xmlns:p14="http://schemas.microsoft.com/office/powerpoint/2010/main" val="372974405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AC9EEF6-35C8-49AB-99BB-6542DD876632}"/>
              </a:ext>
            </a:extLst>
          </p:cNvPr>
          <p:cNvPicPr>
            <a:picLocks noChangeAspect="1"/>
          </p:cNvPicPr>
          <p:nvPr/>
        </p:nvPicPr>
        <p:blipFill>
          <a:blip r:embed="rId2"/>
          <a:stretch>
            <a:fillRect/>
          </a:stretch>
        </p:blipFill>
        <p:spPr>
          <a:xfrm>
            <a:off x="10288147" y="6420447"/>
            <a:ext cx="1490081" cy="260386"/>
          </a:xfrm>
          <a:prstGeom prst="rect">
            <a:avLst/>
          </a:prstGeom>
        </p:spPr>
      </p:pic>
      <p:sp>
        <p:nvSpPr>
          <p:cNvPr id="8" name="Title 7"/>
          <p:cNvSpPr>
            <a:spLocks noGrp="1"/>
          </p:cNvSpPr>
          <p:nvPr>
            <p:ph type="title"/>
          </p:nvPr>
        </p:nvSpPr>
        <p:spPr/>
        <p:txBody>
          <a:bodyPr/>
          <a:lstStyle/>
          <a:p>
            <a:r>
              <a:rPr lang="en-US"/>
              <a:t>Section Option 1 Slide</a:t>
            </a:r>
          </a:p>
        </p:txBody>
      </p:sp>
      <p:sp>
        <p:nvSpPr>
          <p:cNvPr id="13" name="Text Placeholder 12"/>
          <p:cNvSpPr>
            <a:spLocks noGrp="1"/>
          </p:cNvSpPr>
          <p:nvPr>
            <p:ph type="body" idx="1"/>
          </p:nvPr>
        </p:nvSpPr>
        <p:spPr/>
        <p:txBody>
          <a:bodyPr/>
          <a:lstStyle/>
          <a:p>
            <a:pPr lvl="0"/>
            <a:r>
              <a:rPr lang="en-US"/>
              <a:t>Subtitle goes here</a:t>
            </a:r>
          </a:p>
        </p:txBody>
      </p:sp>
    </p:spTree>
    <p:extLst>
      <p:ext uri="{BB962C8B-B14F-4D97-AF65-F5344CB8AC3E}">
        <p14:creationId xmlns:p14="http://schemas.microsoft.com/office/powerpoint/2010/main" val="231274248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AYOUTS.jpg"/>
          <p:cNvPicPr>
            <a:picLocks noChangeAspect="1"/>
          </p:cNvPicPr>
          <p:nvPr/>
        </p:nvPicPr>
        <p:blipFill>
          <a:blip r:embed="rId2"/>
          <a:stretch>
            <a:fillRect/>
          </a:stretch>
        </p:blipFill>
        <p:spPr>
          <a:xfrm>
            <a:off x="834665" y="836252"/>
            <a:ext cx="10519494" cy="5548536"/>
          </a:xfrm>
          <a:prstGeom prst="rect">
            <a:avLst/>
          </a:prstGeom>
        </p:spPr>
      </p:pic>
      <p:sp>
        <p:nvSpPr>
          <p:cNvPr id="2" name="Title 1"/>
          <p:cNvSpPr>
            <a:spLocks noGrp="1"/>
          </p:cNvSpPr>
          <p:nvPr>
            <p:ph type="title"/>
          </p:nvPr>
        </p:nvSpPr>
        <p:spPr/>
        <p:txBody>
          <a:bodyPr/>
          <a:lstStyle/>
          <a:p>
            <a:r>
              <a:rPr lang="en-US"/>
              <a:t>Layouts</a:t>
            </a:r>
          </a:p>
        </p:txBody>
      </p:sp>
      <p:pic>
        <p:nvPicPr>
          <p:cNvPr id="9" name="Picture 8">
            <a:extLst>
              <a:ext uri="{FF2B5EF4-FFF2-40B4-BE49-F238E27FC236}">
                <a16:creationId xmlns:a16="http://schemas.microsoft.com/office/drawing/2014/main" id="{B48FF6F5-18B0-5D40-9D06-8144B7F5F0F0}"/>
              </a:ext>
            </a:extLst>
          </p:cNvPr>
          <p:cNvPicPr>
            <a:picLocks noChangeAspect="1"/>
          </p:cNvPicPr>
          <p:nvPr/>
        </p:nvPicPr>
        <p:blipFill>
          <a:blip r:embed="rId3"/>
          <a:stretch>
            <a:fillRect/>
          </a:stretch>
        </p:blipFill>
        <p:spPr>
          <a:xfrm>
            <a:off x="10289238" y="6421226"/>
            <a:ext cx="1490469" cy="260454"/>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1950" y="623004"/>
            <a:ext cx="11826876" cy="140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lstStyle/>
          <a:p>
            <a:endParaRPr lang="en-US"/>
          </a:p>
        </p:txBody>
      </p:sp>
      <p:sp>
        <p:nvSpPr>
          <p:cNvPr id="9" name="Content Placeholder 8"/>
          <p:cNvSpPr>
            <a:spLocks noGrp="1"/>
          </p:cNvSpPr>
          <p:nvPr>
            <p:ph sz="quarter" idx="10"/>
          </p:nvPr>
        </p:nvSpPr>
        <p:spPr/>
        <p:txBody>
          <a:bodyPr/>
          <a:lstStyle/>
          <a:p>
            <a:endParaRPr lang="en-US"/>
          </a:p>
        </p:txBody>
      </p:sp>
      <p:sp>
        <p:nvSpPr>
          <p:cNvPr id="10" name="TextBox 9"/>
          <p:cNvSpPr txBox="1"/>
          <p:nvPr/>
        </p:nvSpPr>
        <p:spPr bwMode="auto">
          <a:xfrm>
            <a:off x="10010542" y="209472"/>
            <a:ext cx="1912944" cy="376628"/>
          </a:xfrm>
          <a:prstGeom prst="roundRect">
            <a:avLst/>
          </a:prstGeom>
          <a:solidFill>
            <a:srgbClr val="D4610A"/>
          </a:solidFill>
          <a:ln w="9525">
            <a:noFill/>
            <a:miter lim="800000"/>
            <a:headEnd/>
            <a:tailEnd/>
          </a:ln>
        </p:spPr>
        <p:txBody>
          <a:bodyPr vert="horz" wrap="none" lIns="109728" tIns="36576" rIns="109728" bIns="64008" numCol="1" rtlCol="0" anchor="t" anchorCtr="0" compatLnSpc="1">
            <a:prstTxWarp prst="textNoShape">
              <a:avLst/>
            </a:prstTxWarp>
            <a:spAutoFit/>
          </a:bodyPr>
          <a:lstStyle/>
          <a:p>
            <a:pPr algn="r" eaLnBrk="0" fontAlgn="base" hangingPunct="0">
              <a:lnSpc>
                <a:spcPct val="97000"/>
              </a:lnSpc>
              <a:spcBef>
                <a:spcPts val="500"/>
              </a:spcBef>
              <a:spcAft>
                <a:spcPct val="0"/>
              </a:spcAft>
              <a:buClr>
                <a:schemeClr val="bg2"/>
              </a:buClr>
              <a:buSzPct val="105000"/>
            </a:pPr>
            <a:r>
              <a:rPr lang="en-US" sz="1600" b="1" kern="900">
                <a:solidFill>
                  <a:schemeClr val="bg1"/>
                </a:solidFill>
                <a:latin typeface="Arial" pitchFamily="34" charset="0"/>
              </a:rPr>
              <a:t>Title and Content</a:t>
            </a:r>
            <a:endParaRPr lang="en-US" sz="1600" b="1" kern="900" dirty="0">
              <a:solidFill>
                <a:schemeClr val="bg1"/>
              </a:solidFill>
              <a:latin typeface="Arial" pitchFamily="34" charset="0"/>
            </a:endParaRPr>
          </a:p>
        </p:txBody>
      </p:sp>
    </p:spTree>
    <p:extLst>
      <p:ext uri="{BB962C8B-B14F-4D97-AF65-F5344CB8AC3E}">
        <p14:creationId xmlns:p14="http://schemas.microsoft.com/office/powerpoint/2010/main" val="75815322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1950" y="623004"/>
            <a:ext cx="11826876" cy="140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lstStyle/>
          <a:p>
            <a:endParaRPr lang="en-US"/>
          </a:p>
        </p:txBody>
      </p:sp>
      <p:sp>
        <p:nvSpPr>
          <p:cNvPr id="8" name="Content Placeholder 7"/>
          <p:cNvSpPr>
            <a:spLocks noGrp="1"/>
          </p:cNvSpPr>
          <p:nvPr>
            <p:ph sz="quarter" idx="11"/>
          </p:nvPr>
        </p:nvSpPr>
        <p:spPr/>
        <p:txBody>
          <a:bodyPr/>
          <a:lstStyle/>
          <a:p>
            <a:endParaRPr lang="en-US"/>
          </a:p>
        </p:txBody>
      </p:sp>
      <p:sp>
        <p:nvSpPr>
          <p:cNvPr id="11" name="Content Placeholder 10"/>
          <p:cNvSpPr>
            <a:spLocks noGrp="1"/>
          </p:cNvSpPr>
          <p:nvPr>
            <p:ph sz="quarter" idx="12"/>
          </p:nvPr>
        </p:nvSpPr>
        <p:spPr/>
        <p:txBody>
          <a:bodyPr/>
          <a:lstStyle/>
          <a:p>
            <a:endParaRPr lang="en-US"/>
          </a:p>
        </p:txBody>
      </p:sp>
      <p:sp>
        <p:nvSpPr>
          <p:cNvPr id="10" name="TextBox 9"/>
          <p:cNvSpPr txBox="1"/>
          <p:nvPr/>
        </p:nvSpPr>
        <p:spPr bwMode="auto">
          <a:xfrm>
            <a:off x="9011923" y="209472"/>
            <a:ext cx="2911563" cy="376628"/>
          </a:xfrm>
          <a:prstGeom prst="roundRect">
            <a:avLst/>
          </a:prstGeom>
          <a:solidFill>
            <a:srgbClr val="D4610A"/>
          </a:solidFill>
          <a:ln w="9525">
            <a:noFill/>
            <a:miter lim="800000"/>
            <a:headEnd/>
            <a:tailEnd/>
          </a:ln>
        </p:spPr>
        <p:txBody>
          <a:bodyPr vert="horz" wrap="none" lIns="109728" tIns="36576" rIns="109728" bIns="64008" numCol="1" rtlCol="0" anchor="t" anchorCtr="0" compatLnSpc="1">
            <a:prstTxWarp prst="textNoShape">
              <a:avLst/>
            </a:prstTxWarp>
            <a:spAutoFit/>
          </a:bodyPr>
          <a:lstStyle/>
          <a:p>
            <a:pPr algn="r" eaLnBrk="0" fontAlgn="base" hangingPunct="0">
              <a:lnSpc>
                <a:spcPct val="97000"/>
              </a:lnSpc>
              <a:spcBef>
                <a:spcPts val="500"/>
              </a:spcBef>
              <a:spcAft>
                <a:spcPct val="0"/>
              </a:spcAft>
              <a:buClr>
                <a:schemeClr val="bg2"/>
              </a:buClr>
              <a:buSzPct val="105000"/>
            </a:pPr>
            <a:r>
              <a:rPr lang="en-US" sz="1600" b="1" kern="900">
                <a:solidFill>
                  <a:schemeClr val="bg1"/>
                </a:solidFill>
                <a:latin typeface="Arial" pitchFamily="34" charset="0"/>
              </a:rPr>
              <a:t>Title and Content + Subtitle</a:t>
            </a:r>
            <a:endParaRPr lang="en-US" sz="1600" b="1" kern="900" dirty="0">
              <a:solidFill>
                <a:schemeClr val="bg1"/>
              </a:solidFill>
              <a:latin typeface="Arial" pitchFamily="34" charset="0"/>
            </a:endParaRPr>
          </a:p>
        </p:txBody>
      </p:sp>
    </p:spTree>
    <p:extLst>
      <p:ext uri="{BB962C8B-B14F-4D97-AF65-F5344CB8AC3E}">
        <p14:creationId xmlns:p14="http://schemas.microsoft.com/office/powerpoint/2010/main" val="75815322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p:txBody>
          <a:bodyPr/>
          <a:lstStyle/>
          <a:p>
            <a:endParaRPr lang="en-US"/>
          </a:p>
        </p:txBody>
      </p:sp>
      <p:sp>
        <p:nvSpPr>
          <p:cNvPr id="10" name="Content Placeholder 9"/>
          <p:cNvSpPr>
            <a:spLocks noGrp="1"/>
          </p:cNvSpPr>
          <p:nvPr>
            <p:ph sz="quarter" idx="4"/>
          </p:nvPr>
        </p:nvSpPr>
        <p:spPr/>
        <p:txBody>
          <a:bodyPr/>
          <a:lstStyle/>
          <a:p>
            <a:endParaRPr lang="en-US"/>
          </a:p>
        </p:txBody>
      </p:sp>
      <p:sp>
        <p:nvSpPr>
          <p:cNvPr id="8" name="Title 7"/>
          <p:cNvSpPr>
            <a:spLocks noGrp="1"/>
          </p:cNvSpPr>
          <p:nvPr>
            <p:ph type="title"/>
          </p:nvPr>
        </p:nvSpPr>
        <p:spPr/>
        <p:txBody>
          <a:bodyPr/>
          <a:lstStyle/>
          <a:p>
            <a:endParaRPr lang="en-US"/>
          </a:p>
        </p:txBody>
      </p:sp>
      <p:sp>
        <p:nvSpPr>
          <p:cNvPr id="11" name="TextBox 10"/>
          <p:cNvSpPr txBox="1"/>
          <p:nvPr/>
        </p:nvSpPr>
        <p:spPr bwMode="auto">
          <a:xfrm>
            <a:off x="10446800" y="209472"/>
            <a:ext cx="1476686" cy="376628"/>
          </a:xfrm>
          <a:prstGeom prst="roundRect">
            <a:avLst/>
          </a:prstGeom>
          <a:solidFill>
            <a:srgbClr val="D4610A"/>
          </a:solidFill>
          <a:ln w="9525">
            <a:noFill/>
            <a:miter lim="800000"/>
            <a:headEnd/>
            <a:tailEnd/>
          </a:ln>
        </p:spPr>
        <p:txBody>
          <a:bodyPr vert="horz" wrap="none" lIns="109728" tIns="36576" rIns="109728" bIns="64008" numCol="1" rtlCol="0" anchor="t" anchorCtr="0" compatLnSpc="1">
            <a:prstTxWarp prst="textNoShape">
              <a:avLst/>
            </a:prstTxWarp>
            <a:spAutoFit/>
          </a:bodyPr>
          <a:lstStyle/>
          <a:p>
            <a:pPr algn="r" eaLnBrk="0" fontAlgn="base" hangingPunct="0">
              <a:lnSpc>
                <a:spcPct val="97000"/>
              </a:lnSpc>
              <a:spcBef>
                <a:spcPts val="500"/>
              </a:spcBef>
              <a:spcAft>
                <a:spcPct val="0"/>
              </a:spcAft>
              <a:buClr>
                <a:schemeClr val="bg2"/>
              </a:buClr>
              <a:buSzPct val="105000"/>
            </a:pPr>
            <a:r>
              <a:rPr lang="en-US" sz="1600" b="1" kern="900">
                <a:solidFill>
                  <a:schemeClr val="bg1"/>
                </a:solidFill>
                <a:latin typeface="Arial" pitchFamily="34" charset="0"/>
              </a:rPr>
              <a:t>Two Content</a:t>
            </a:r>
            <a:endParaRPr lang="en-US" sz="1600" b="1" kern="900" dirty="0">
              <a:solidFill>
                <a:schemeClr val="bg1"/>
              </a:solidFill>
              <a:latin typeface="Arial" pitchFamily="34" charset="0"/>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p:txBody>
          <a:bodyPr/>
          <a:lstStyle/>
          <a:p>
            <a:endParaRPr lang="en-US"/>
          </a:p>
        </p:txBody>
      </p:sp>
      <p:sp>
        <p:nvSpPr>
          <p:cNvPr id="7" name="Content Placeholder 6"/>
          <p:cNvSpPr>
            <a:spLocks noGrp="1"/>
          </p:cNvSpPr>
          <p:nvPr>
            <p:ph sz="quarter" idx="4"/>
          </p:nvPr>
        </p:nvSpPr>
        <p:spPr/>
        <p:txBody>
          <a:bodyPr/>
          <a:lstStyle/>
          <a:p>
            <a:endParaRPr lang="en-US"/>
          </a:p>
        </p:txBody>
      </p:sp>
      <p:sp>
        <p:nvSpPr>
          <p:cNvPr id="5" name="Title 4"/>
          <p:cNvSpPr>
            <a:spLocks noGrp="1"/>
          </p:cNvSpPr>
          <p:nvPr>
            <p:ph type="title"/>
          </p:nvPr>
        </p:nvSpPr>
        <p:spPr/>
        <p:txBody>
          <a:bodyPr/>
          <a:lstStyle/>
          <a:p>
            <a:endParaRPr lang="en-US"/>
          </a:p>
        </p:txBody>
      </p:sp>
      <p:sp>
        <p:nvSpPr>
          <p:cNvPr id="8" name="TextBox 7"/>
          <p:cNvSpPr txBox="1"/>
          <p:nvPr/>
        </p:nvSpPr>
        <p:spPr bwMode="auto">
          <a:xfrm>
            <a:off x="9929939" y="209472"/>
            <a:ext cx="1993547" cy="376628"/>
          </a:xfrm>
          <a:prstGeom prst="roundRect">
            <a:avLst/>
          </a:prstGeom>
          <a:solidFill>
            <a:srgbClr val="D4610A"/>
          </a:solidFill>
          <a:ln w="9525">
            <a:noFill/>
            <a:miter lim="800000"/>
            <a:headEnd/>
            <a:tailEnd/>
          </a:ln>
        </p:spPr>
        <p:txBody>
          <a:bodyPr vert="horz" wrap="none" lIns="109728" tIns="36576" rIns="109728" bIns="64008" numCol="1" rtlCol="0" anchor="t" anchorCtr="0" compatLnSpc="1">
            <a:prstTxWarp prst="textNoShape">
              <a:avLst/>
            </a:prstTxWarp>
            <a:spAutoFit/>
          </a:bodyPr>
          <a:lstStyle/>
          <a:p>
            <a:pPr algn="r" eaLnBrk="0" fontAlgn="base" hangingPunct="0">
              <a:lnSpc>
                <a:spcPct val="97000"/>
              </a:lnSpc>
              <a:spcBef>
                <a:spcPts val="500"/>
              </a:spcBef>
              <a:spcAft>
                <a:spcPct val="0"/>
              </a:spcAft>
              <a:buClr>
                <a:schemeClr val="bg2"/>
              </a:buClr>
              <a:buSzPct val="105000"/>
            </a:pPr>
            <a:r>
              <a:rPr lang="en-US" sz="1600" b="1" kern="900">
                <a:solidFill>
                  <a:schemeClr val="bg1"/>
                </a:solidFill>
                <a:latin typeface="Arial" pitchFamily="34" charset="0"/>
              </a:rPr>
              <a:t>Two Content Grey</a:t>
            </a:r>
            <a:endParaRPr lang="en-US" sz="1600" b="1" kern="900" dirty="0">
              <a:solidFill>
                <a:schemeClr val="bg1"/>
              </a:solidFill>
              <a:latin typeface="Arial" pitchFamily="34" charset="0"/>
            </a:endParaRPr>
          </a:p>
        </p:txBody>
      </p:sp>
    </p:spTree>
  </p:cSld>
  <p:clrMapOvr>
    <a:masterClrMapping/>
  </p:clrMapOvr>
  <p:transition>
    <p:fade/>
  </p:transition>
</p:sld>
</file>

<file path=ppt/theme/theme1.xml><?xml version="1.0" encoding="utf-8"?>
<a:theme xmlns:a="http://schemas.openxmlformats.org/drawingml/2006/main" name="onsemi White Internal Use Only">
  <a:themeElements>
    <a:clrScheme name="Custom 35">
      <a:dk1>
        <a:srgbClr val="000000"/>
      </a:dk1>
      <a:lt1>
        <a:srgbClr val="FFFFFF"/>
      </a:lt1>
      <a:dk2>
        <a:srgbClr val="465E66"/>
      </a:dk2>
      <a:lt2>
        <a:srgbClr val="DBAC17"/>
      </a:lt2>
      <a:accent1>
        <a:srgbClr val="E97D2E"/>
      </a:accent1>
      <a:accent2>
        <a:srgbClr val="A64626"/>
      </a:accent2>
      <a:accent3>
        <a:srgbClr val="3880F6"/>
      </a:accent3>
      <a:accent4>
        <a:srgbClr val="276990"/>
      </a:accent4>
      <a:accent5>
        <a:srgbClr val="009691"/>
      </a:accent5>
      <a:accent6>
        <a:srgbClr val="34A6C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D2DBE9F41E4944BB605F88DE6481BB" ma:contentTypeVersion="4" ma:contentTypeDescription="Create a new document." ma:contentTypeScope="" ma:versionID="364be296aa523ad9d841e3b2989b2659">
  <xsd:schema xmlns:xsd="http://www.w3.org/2001/XMLSchema" xmlns:xs="http://www.w3.org/2001/XMLSchema" xmlns:p="http://schemas.microsoft.com/office/2006/metadata/properties" xmlns:ns2="8e28c16d-65a9-41b6-a4c0-1c19ce880d5c" targetNamespace="http://schemas.microsoft.com/office/2006/metadata/properties" ma:root="true" ma:fieldsID="391ed97dcefaf0328ac3b8a7bbae3d79" ns2:_="">
    <xsd:import namespace="8e28c16d-65a9-41b6-a4c0-1c19ce880d5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28c16d-65a9-41b6-a4c0-1c19ce880d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8329454-3CB5-4742-A425-C6204A6C8FE3}"/>
</file>

<file path=customXml/itemProps2.xml><?xml version="1.0" encoding="utf-8"?>
<ds:datastoreItem xmlns:ds="http://schemas.openxmlformats.org/officeDocument/2006/customXml" ds:itemID="{982242FB-921E-4A34-8D02-1A02BF6CC2B5}">
  <ds:schemaRefs>
    <ds:schemaRef ds:uri="http://schemas.microsoft.com/office/2006/metadata/properties"/>
    <ds:schemaRef ds:uri="http://schemas.microsoft.com/office/infopath/2007/PartnerControls"/>
    <ds:schemaRef ds:uri="e4678c56-0b70-41a7-9cf0-17b28b6c32bd"/>
  </ds:schemaRefs>
</ds:datastoreItem>
</file>

<file path=customXml/itemProps3.xml><?xml version="1.0" encoding="utf-8"?>
<ds:datastoreItem xmlns:ds="http://schemas.openxmlformats.org/officeDocument/2006/customXml" ds:itemID="{0EBCFEDD-E3A9-4D39-9EED-50D5A71BF8D8}"/>
</file>

<file path=customXml/itemProps4.xml><?xml version="1.0" encoding="utf-8"?>
<ds:datastoreItem xmlns:ds="http://schemas.openxmlformats.org/officeDocument/2006/customXml" ds:itemID="{EC320B19-9338-41C1-AD18-688812153EE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7266</TotalTime>
  <Words>175</Words>
  <Application>Microsoft Office PowerPoint</Application>
  <PresentationFormat>Custom</PresentationFormat>
  <Paragraphs>36</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onsemi White Internal Use Only</vt:lpstr>
      <vt:lpstr>Title goes here, move down a bit if no subtitle</vt:lpstr>
      <vt:lpstr>Choose the right Template Master for each file</vt:lpstr>
      <vt:lpstr>Section Option 2 Slide</vt:lpstr>
      <vt:lpstr>Section Option 1 Slide</vt:lpstr>
      <vt:lpstr>Layouts</vt:lpstr>
      <vt:lpstr>PowerPoint Presentation</vt:lpstr>
      <vt:lpstr>PowerPoint Presentation</vt:lpstr>
      <vt:lpstr>PowerPoint Presentation</vt:lpstr>
      <vt:lpstr>PowerPoint Presentation</vt:lpstr>
      <vt:lpstr>PowerPoint Presentation</vt:lpstr>
      <vt:lpstr>PowerPoint Presentation</vt:lpstr>
      <vt:lpstr>Clustered column bar graph</vt:lpstr>
      <vt:lpstr>Stacked bar chart</vt:lpstr>
      <vt:lpstr>Pie chart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Melinda New</dc:creator>
  <cp:lastModifiedBy>Eunju Park</cp:lastModifiedBy>
  <cp:revision>835</cp:revision>
  <dcterms:created xsi:type="dcterms:W3CDTF">2021-08-17T16:10:16Z</dcterms:created>
  <dcterms:modified xsi:type="dcterms:W3CDTF">2023-08-17T17:07:16Z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5bc71512-dfec-43db-8c44-0cb815522115</vt:lpwstr>
  </property>
  <property fmtid="{D5CDD505-2E9C-101B-9397-08002B2CF9AE}" pid="3" name="ContentTypeId">
    <vt:lpwstr>0x0101006ED2DBE9F41E4944BB605F88DE6481BB</vt:lpwstr>
  </property>
</Properties>
</file>