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469" r:id="rId5"/>
    <p:sldId id="530" r:id="rId6"/>
    <p:sldId id="520" r:id="rId7"/>
    <p:sldId id="521" r:id="rId8"/>
    <p:sldId id="531" r:id="rId9"/>
    <p:sldId id="527" r:id="rId10"/>
    <p:sldId id="522" r:id="rId11"/>
    <p:sldId id="523" r:id="rId12"/>
    <p:sldId id="526" r:id="rId13"/>
    <p:sldId id="524" r:id="rId14"/>
    <p:sldId id="528" r:id="rId15"/>
    <p:sldId id="529" r:id="rId16"/>
    <p:sldId id="536" r:id="rId17"/>
    <p:sldId id="532" r:id="rId18"/>
    <p:sldId id="533" r:id="rId19"/>
    <p:sldId id="540" r:id="rId20"/>
    <p:sldId id="534" r:id="rId21"/>
    <p:sldId id="535" r:id="rId22"/>
    <p:sldId id="541" r:id="rId23"/>
    <p:sldId id="538" r:id="rId24"/>
    <p:sldId id="539" r:id="rId25"/>
    <p:sldId id="517" r:id="rId26"/>
    <p:sldId id="471" r:id="rId27"/>
    <p:sldId id="472" r:id="rId28"/>
    <p:sldId id="519" r:id="rId29"/>
    <p:sldId id="494" r:id="rId30"/>
    <p:sldId id="518" r:id="rId31"/>
    <p:sldId id="470" r:id="rId32"/>
    <p:sldId id="496" r:id="rId33"/>
    <p:sldId id="497" r:id="rId34"/>
    <p:sldId id="498" r:id="rId35"/>
    <p:sldId id="499" r:id="rId3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orient="horz">
          <p15:clr>
            <a:srgbClr val="A4A3A4"/>
          </p15:clr>
        </p15:guide>
        <p15:guide id="3">
          <p15:clr>
            <a:srgbClr val="A4A3A4"/>
          </p15:clr>
        </p15:guide>
        <p15:guide id="4" pos="7677">
          <p15:clr>
            <a:srgbClr val="A4A3A4"/>
          </p15:clr>
        </p15:guide>
        <p15:guide id="5" pos="276">
          <p15:clr>
            <a:srgbClr val="A4A3A4"/>
          </p15:clr>
        </p15:guide>
        <p15:guide id="6" pos="74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E27C"/>
    <a:srgbClr val="D28C8C"/>
    <a:srgbClr val="E2E2E2"/>
    <a:srgbClr val="00E6E1"/>
    <a:srgbClr val="4EB3D2"/>
    <a:srgbClr val="536F79"/>
    <a:srgbClr val="00C8C3"/>
    <a:srgbClr val="60DAD7"/>
    <a:srgbClr val="00B8B4"/>
    <a:srgbClr val="55B5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4" autoAdjust="0"/>
    <p:restoredTop sz="99759" autoAdjust="0"/>
  </p:normalViewPr>
  <p:slideViewPr>
    <p:cSldViewPr snapToGrid="0" snapToObjects="1" showGuides="1">
      <p:cViewPr>
        <p:scale>
          <a:sx n="100" d="100"/>
          <a:sy n="100" d="100"/>
        </p:scale>
        <p:origin x="204" y="354"/>
      </p:cViewPr>
      <p:guideLst>
        <p:guide orient="horz" pos="4319"/>
        <p:guide orient="horz"/>
        <p:guide/>
        <p:guide pos="7677"/>
        <p:guide pos="276"/>
        <p:guide pos="740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33" d="100"/>
        <a:sy n="33" d="100"/>
      </p:scale>
      <p:origin x="0" y="0"/>
    </p:cViewPr>
  </p:sorterViewPr>
  <p:notesViewPr>
    <p:cSldViewPr snapToGrid="0" snapToObjects="1" showGuides="1">
      <p:cViewPr varScale="1">
        <p:scale>
          <a:sx n="45" d="100"/>
          <a:sy n="45" d="100"/>
        </p:scale>
        <p:origin x="-2198"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2E7E19-6BAE-489C-AAB6-3ECC5F6A6222}" type="datetimeyyyy">
              <a:rPr lang="en-US" smtClean="0"/>
              <a:t>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DC655-0784-4A2E-8C7D-DBF0CCC96F50}" type="slidenum">
              <a:rPr lang="en-US" smtClean="0"/>
              <a:pPr/>
              <a:t>‹N°›</a:t>
            </a:fld>
            <a:endParaRPr lang="en-US"/>
          </a:p>
        </p:txBody>
      </p:sp>
    </p:spTree>
    <p:extLst>
      <p:ext uri="{BB962C8B-B14F-4D97-AF65-F5344CB8AC3E}">
        <p14:creationId xmlns:p14="http://schemas.microsoft.com/office/powerpoint/2010/main" val="422498246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9982CE-DC26-4B09-AD97-6880FF51D961}" type="datetimeyyyy">
              <a:rPr lang="en-US" smtClean="0"/>
              <a:t>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CF7EA6-3292-4DAA-AFBB-79FC38658245}" type="slidenum">
              <a:rPr lang="en-US" smtClean="0"/>
              <a:pPr/>
              <a:t>‹N°›</a:t>
            </a:fld>
            <a:endParaRPr lang="en-US"/>
          </a:p>
        </p:txBody>
      </p:sp>
    </p:spTree>
    <p:extLst>
      <p:ext uri="{BB962C8B-B14F-4D97-AF65-F5344CB8AC3E}">
        <p14:creationId xmlns:p14="http://schemas.microsoft.com/office/powerpoint/2010/main" val="326239153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1D45C0-9617-4703-9974-7A13316135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3DA79758-5012-46A1-BB13-7B5365925CDE}"/>
              </a:ext>
            </a:extLst>
          </p:cNvPr>
          <p:cNvSpPr>
            <a:spLocks noGrp="1"/>
          </p:cNvSpPr>
          <p:nvPr>
            <p:ph type="dt" idx="1"/>
          </p:nvPr>
        </p:nvSpPr>
        <p:spPr/>
        <p:txBody>
          <a:bodyPr/>
          <a:lstStyle/>
          <a:p>
            <a:fld id="{C9A23077-4C18-42BC-814E-74315C854E58}" type="datetimeyyyy">
              <a:rPr lang="en-US" smtClean="0"/>
              <a:t>2022</a:t>
            </a:fld>
            <a:endParaRPr lang="en-US"/>
          </a:p>
        </p:txBody>
      </p:sp>
    </p:spTree>
    <p:extLst>
      <p:ext uri="{BB962C8B-B14F-4D97-AF65-F5344CB8AC3E}">
        <p14:creationId xmlns:p14="http://schemas.microsoft.com/office/powerpoint/2010/main" val="190312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F7EA6-3292-4DAA-AFBB-79FC38658245}" type="slidenum">
              <a:rPr lang="en-US" smtClean="0"/>
              <a:pPr/>
              <a:t>22</a:t>
            </a:fld>
            <a:endParaRPr lang="en-US"/>
          </a:p>
        </p:txBody>
      </p:sp>
      <p:sp>
        <p:nvSpPr>
          <p:cNvPr id="5" name="Date Placeholder 4">
            <a:extLst>
              <a:ext uri="{FF2B5EF4-FFF2-40B4-BE49-F238E27FC236}">
                <a16:creationId xmlns:a16="http://schemas.microsoft.com/office/drawing/2014/main" id="{F6A41F2B-9CC7-4E2A-81A8-28CA1F35159E}"/>
              </a:ext>
            </a:extLst>
          </p:cNvPr>
          <p:cNvSpPr>
            <a:spLocks noGrp="1"/>
          </p:cNvSpPr>
          <p:nvPr>
            <p:ph type="dt" idx="1"/>
          </p:nvPr>
        </p:nvSpPr>
        <p:spPr/>
        <p:txBody>
          <a:bodyPr/>
          <a:lstStyle/>
          <a:p>
            <a:fld id="{7ECF0A19-C4B6-4EE3-9623-5D3B38096A57}" type="datetimeyyyy">
              <a:rPr lang="en-US" smtClean="0"/>
              <a:t>2022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pp_cover_v10_ora_gry_clean_hood.jpg"/>
          <p:cNvPicPr preferRelativeResize="0">
            <a:picLocks noChangeAspect="1"/>
          </p:cNvPicPr>
          <p:nvPr userDrawn="1"/>
        </p:nvPicPr>
        <p:blipFill>
          <a:blip r:embed="rId2"/>
          <a:stretch>
            <a:fillRect/>
          </a:stretch>
        </p:blipFill>
        <p:spPr>
          <a:xfrm>
            <a:off x="-64" y="2107"/>
            <a:ext cx="12188952" cy="6855893"/>
          </a:xfrm>
          <a:prstGeom prst="rect">
            <a:avLst/>
          </a:prstGeom>
        </p:spPr>
      </p:pic>
      <p:sp>
        <p:nvSpPr>
          <p:cNvPr id="2" name="Title 1"/>
          <p:cNvSpPr>
            <a:spLocks noGrp="1"/>
          </p:cNvSpPr>
          <p:nvPr userDrawn="1">
            <p:ph type="ctrTitle"/>
          </p:nvPr>
        </p:nvSpPr>
        <p:spPr>
          <a:xfrm>
            <a:off x="914162" y="2679098"/>
            <a:ext cx="10360501" cy="810920"/>
          </a:xfrm>
        </p:spPr>
        <p:txBody>
          <a:bodyPr anchor="b" anchorCtr="0"/>
          <a:lstStyle>
            <a:lvl1pPr algn="ctr">
              <a:lnSpc>
                <a:spcPct val="96000"/>
              </a:lnSpc>
              <a:defRPr sz="3200" baseline="0">
                <a:solidFill>
                  <a:schemeClr val="bg1"/>
                </a:solidFill>
                <a:latin typeface="+mj-lt"/>
              </a:defRPr>
            </a:lvl1pPr>
          </a:lstStyle>
          <a:p>
            <a:r>
              <a:rPr lang="en-US"/>
              <a:t>Click to edit Master title style</a:t>
            </a:r>
          </a:p>
        </p:txBody>
      </p:sp>
      <p:sp>
        <p:nvSpPr>
          <p:cNvPr id="13" name="Text Placeholder 3">
            <a:extLst>
              <a:ext uri="{FF2B5EF4-FFF2-40B4-BE49-F238E27FC236}">
                <a16:creationId xmlns:a16="http://schemas.microsoft.com/office/drawing/2014/main" id="{B8030EE1-64F0-EE41-B4AD-B849CAF72B79}"/>
              </a:ext>
            </a:extLst>
          </p:cNvPr>
          <p:cNvSpPr>
            <a:spLocks noGrp="1"/>
          </p:cNvSpPr>
          <p:nvPr userDrawn="1">
            <p:ph type="body" sz="quarter" idx="11" hasCustomPrompt="1"/>
          </p:nvPr>
        </p:nvSpPr>
        <p:spPr>
          <a:xfrm>
            <a:off x="2108200" y="3482114"/>
            <a:ext cx="7972425" cy="1898378"/>
          </a:xfrm>
          <a:noFill/>
        </p:spPr>
        <p:txBody>
          <a:bodyPr anchor="t" anchorCtr="0">
            <a:noAutofit/>
          </a:bodyPr>
          <a:lstStyle>
            <a:lvl1pPr marL="0" indent="0" algn="ctr">
              <a:spcBef>
                <a:spcPts val="900"/>
              </a:spcBef>
              <a:buNone/>
              <a:defRPr sz="2400" b="1" i="0" baseline="0">
                <a:solidFill>
                  <a:schemeClr val="bg1"/>
                </a:solidFill>
                <a:latin typeface="+mj-lt"/>
                <a:ea typeface="Inter" panose="020B05020300000000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15" name="TextBox 14"/>
          <p:cNvSpPr txBox="1"/>
          <p:nvPr userDrawn="1"/>
        </p:nvSpPr>
        <p:spPr>
          <a:xfrm>
            <a:off x="5011653" y="6601688"/>
            <a:ext cx="2165657" cy="153888"/>
          </a:xfrm>
          <a:prstGeom prst="rect">
            <a:avLst/>
          </a:prstGeom>
        </p:spPr>
        <p:txBody>
          <a:bodyPr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700" cap="none" spc="10" normalizeH="0" baseline="0" noProof="0" dirty="0">
                <a:ln>
                  <a:noFill/>
                </a:ln>
                <a:solidFill>
                  <a:schemeClr val="bg1">
                    <a:lumMod val="85000"/>
                  </a:schemeClr>
                </a:solidFill>
                <a:effectLst/>
                <a:uLnTx/>
                <a:uFillTx/>
                <a:latin typeface="Arial"/>
                <a:ea typeface="Inter" panose="020B0502030000000004" pitchFamily="34" charset="0"/>
                <a:cs typeface="Arial" panose="020B0604020202020204" pitchFamily="34" charset="0"/>
              </a:rPr>
              <a:t>Internal Use Only     © onsemi </a:t>
            </a:r>
            <a:fld id="{7196CEE9-8024-49B5-AD8F-219776B4887F}" type="datetimeyyyy">
              <a:rPr kumimoji="0" lang="en-US" sz="1000" b="1" i="0" u="none" strike="noStrike" kern="700" cap="none" spc="10" normalizeH="0" baseline="0" noProof="0" smtClean="0">
                <a:ln>
                  <a:noFill/>
                </a:ln>
                <a:solidFill>
                  <a:schemeClr val="bg1">
                    <a:lumMod val="85000"/>
                  </a:schemeClr>
                </a:solidFill>
                <a:effectLst/>
                <a:uLnTx/>
                <a:uFillTx/>
                <a:latin typeface="Arial"/>
                <a:ea typeface="Inter" panose="020B0502030000000004" pitchFamily="34" charset="0"/>
                <a:cs typeface="Arial" panose="020B0604020202020204" pitchFamily="34" charset="0"/>
              </a:rPr>
              <a:t>2022</a:t>
            </a:fld>
            <a:endParaRPr kumimoji="0" lang="en-US" sz="1000" b="1" i="0" u="none" strike="noStrike" kern="700" cap="none" spc="10" normalizeH="0" baseline="0" noProof="0" dirty="0">
              <a:ln>
                <a:noFill/>
              </a:ln>
              <a:solidFill>
                <a:schemeClr val="bg1">
                  <a:lumMod val="85000"/>
                </a:schemeClr>
              </a:solidFill>
              <a:effectLst/>
              <a:uLnTx/>
              <a:uFillTx/>
              <a:latin typeface="Arial"/>
              <a:ea typeface="Inter" panose="020B05020300000000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63AD8E52-43D2-4F06-A83A-E75DA3B2CED2}"/>
              </a:ext>
            </a:extLst>
          </p:cNvPr>
          <p:cNvPicPr>
            <a:picLocks noChangeAspect="1"/>
          </p:cNvPicPr>
          <p:nvPr userDrawn="1"/>
        </p:nvPicPr>
        <p:blipFill>
          <a:blip r:embed="rId3"/>
          <a:stretch>
            <a:fillRect/>
          </a:stretch>
        </p:blipFill>
        <p:spPr>
          <a:xfrm>
            <a:off x="10318735" y="6441146"/>
            <a:ext cx="1490469" cy="274320"/>
          </a:xfrm>
          <a:prstGeom prst="rect">
            <a:avLst/>
          </a:prstGeom>
        </p:spPr>
      </p:pic>
    </p:spTree>
    <p:extLst>
      <p:ext uri="{BB962C8B-B14F-4D97-AF65-F5344CB8AC3E}">
        <p14:creationId xmlns:p14="http://schemas.microsoft.com/office/powerpoint/2010/main" val="341619447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30715" y="785167"/>
            <a:ext cx="5564673" cy="5683366"/>
          </a:xfrm>
        </p:spPr>
        <p:txBody>
          <a:bodyPr lIns="109728"/>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1756" y="785167"/>
            <a:ext cx="5566859" cy="5683366"/>
          </a:xfrm>
        </p:spPr>
        <p:txBody>
          <a:bodyPr lIns="109728"/>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Gre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38150" y="828710"/>
            <a:ext cx="5486400" cy="5673689"/>
          </a:xfrm>
          <a:gradFill>
            <a:gsLst>
              <a:gs pos="0">
                <a:srgbClr val="E2E2E2"/>
              </a:gs>
              <a:gs pos="50000">
                <a:srgbClr val="E2E2E2">
                  <a:alpha val="65000"/>
                </a:srgbClr>
              </a:gs>
              <a:gs pos="100000">
                <a:srgbClr val="E2E2E2">
                  <a:alpha val="0"/>
                </a:srgbClr>
              </a:gs>
            </a:gsLst>
            <a:lin ang="5400000" scaled="1"/>
          </a:gradFill>
        </p:spPr>
        <p:txBody>
          <a:bodyPr lIns="182880" tIns="91440" rIns="182880"/>
          <a:lstStyle>
            <a:lvl1pPr marL="228600" indent="-228600">
              <a:buFont typeface="Arial" pitchFamily="34" charset="0"/>
              <a:buChar char="•"/>
              <a:defRPr sz="2200" b="0"/>
            </a:lvl1pPr>
            <a:lvl2pPr marL="515938" indent="-233363">
              <a:spcBef>
                <a:spcPts val="600"/>
              </a:spcBef>
              <a:defRPr sz="2000">
                <a:solidFill>
                  <a:schemeClr val="tx1"/>
                </a:solidFill>
              </a:defRPr>
            </a:lvl2pPr>
            <a:lvl3pPr marL="739775" indent="-223838">
              <a:defRPr sz="1800">
                <a:solidFill>
                  <a:schemeClr val="tx1"/>
                </a:solidFill>
              </a:defRPr>
            </a:lvl3pPr>
            <a:lvl4pPr marL="1031875" indent="-206375">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72213" y="828710"/>
            <a:ext cx="5486400" cy="5673689"/>
          </a:xfrm>
          <a:gradFill>
            <a:gsLst>
              <a:gs pos="0">
                <a:srgbClr val="E2E2E2"/>
              </a:gs>
              <a:gs pos="50000">
                <a:srgbClr val="E2E2E2">
                  <a:alpha val="65000"/>
                </a:srgbClr>
              </a:gs>
              <a:gs pos="100000">
                <a:srgbClr val="E2E2E2">
                  <a:alpha val="0"/>
                </a:srgbClr>
              </a:gs>
            </a:gsLst>
            <a:lin ang="5400000" scaled="1"/>
          </a:gradFill>
        </p:spPr>
        <p:txBody>
          <a:bodyPr lIns="182880" tIns="91440" rIns="182880"/>
          <a:lstStyle>
            <a:lvl1pPr marL="230188" indent="-230188">
              <a:buFont typeface="Arial" pitchFamily="34" charset="0"/>
              <a:buChar char="•"/>
              <a:defRPr sz="2200" b="0"/>
            </a:lvl1pPr>
            <a:lvl2pPr marL="515938" indent="-233363">
              <a:spcBef>
                <a:spcPts val="600"/>
              </a:spcBef>
              <a:defRPr sz="2000">
                <a:solidFill>
                  <a:schemeClr val="tx1"/>
                </a:solidFill>
              </a:defRPr>
            </a:lvl2pPr>
            <a:lvl3pPr marL="739775" indent="-223838">
              <a:defRPr sz="1800">
                <a:solidFill>
                  <a:schemeClr val="tx1"/>
                </a:solidFill>
              </a:defRPr>
            </a:lvl3pPr>
            <a:lvl4pPr marL="1031875" indent="-206375">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0715" y="808039"/>
            <a:ext cx="5564673" cy="63976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30715" y="1278467"/>
            <a:ext cx="5564673" cy="5232400"/>
          </a:xfrm>
        </p:spPr>
        <p:txBody>
          <a:bodyPr lIns="109728"/>
          <a:lstStyle>
            <a:lvl1pPr>
              <a:lnSpc>
                <a:spcPct val="95000"/>
              </a:lnSpc>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808039"/>
            <a:ext cx="5566859" cy="63976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6" y="1278467"/>
            <a:ext cx="5566859" cy="5232400"/>
          </a:xfrm>
        </p:spPr>
        <p:txBody>
          <a:bodyPr/>
          <a:lstStyle>
            <a:lvl1pPr>
              <a:lnSpc>
                <a:spcPct val="95000"/>
              </a:lnSpc>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Gre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150" y="827087"/>
            <a:ext cx="5499595" cy="5743046"/>
          </a:xfrm>
          <a:gradFill>
            <a:gsLst>
              <a:gs pos="0">
                <a:srgbClr val="E2E2E2"/>
              </a:gs>
              <a:gs pos="50000">
                <a:srgbClr val="E2E2E2">
                  <a:alpha val="65000"/>
                </a:srgbClr>
              </a:gs>
              <a:gs pos="100000">
                <a:srgbClr val="E2E2E2">
                  <a:alpha val="0"/>
                </a:srgbClr>
              </a:gs>
            </a:gsLst>
            <a:lin ang="5400000" scaled="1"/>
          </a:gradFill>
        </p:spPr>
        <p:txBody>
          <a:bodyPr lIns="228600" tIns="82296" rIns="22860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56860" y="827087"/>
            <a:ext cx="5501756" cy="5743046"/>
          </a:xfrm>
          <a:gradFill>
            <a:gsLst>
              <a:gs pos="0">
                <a:srgbClr val="E2E2E2"/>
              </a:gs>
              <a:gs pos="50000">
                <a:srgbClr val="E2E2E2">
                  <a:alpha val="65000"/>
                </a:srgbClr>
              </a:gs>
              <a:gs pos="100000">
                <a:srgbClr val="E2E2E2">
                  <a:alpha val="0"/>
                </a:srgbClr>
              </a:gs>
            </a:gsLst>
            <a:lin ang="5400000" scaled="1"/>
          </a:gradFill>
        </p:spPr>
        <p:txBody>
          <a:bodyPr lIns="228600" tIns="82296" rIns="22860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8154" y="1305730"/>
            <a:ext cx="5499596" cy="5034607"/>
          </a:xfrm>
        </p:spPr>
        <p:txBody>
          <a:bodyPr lIns="228600" rIns="228600"/>
          <a:lstStyle>
            <a:lvl1pPr marL="228600" indent="-228600">
              <a:lnSpc>
                <a:spcPct val="98000"/>
              </a:lnSpc>
              <a:spcBef>
                <a:spcPts val="900"/>
              </a:spcBef>
              <a:buClr>
                <a:schemeClr val="bg1">
                  <a:lumMod val="50000"/>
                </a:schemeClr>
              </a:buClr>
              <a:defRPr sz="2000">
                <a:solidFill>
                  <a:srgbClr val="000000"/>
                </a:solidFill>
              </a:defRPr>
            </a:lvl1pPr>
            <a:lvl2pPr marL="457200" indent="-228600">
              <a:lnSpc>
                <a:spcPct val="98000"/>
              </a:lnSpc>
              <a:spcBef>
                <a:spcPts val="600"/>
              </a:spcBef>
              <a:buClr>
                <a:schemeClr val="bg1">
                  <a:lumMod val="50000"/>
                </a:schemeClr>
              </a:buClr>
              <a:defRPr sz="1800">
                <a:solidFill>
                  <a:schemeClr val="tx1"/>
                </a:solidFill>
              </a:defRPr>
            </a:lvl2pPr>
            <a:lvl3pPr marL="657225" indent="-203200">
              <a:lnSpc>
                <a:spcPct val="98000"/>
              </a:lnSpc>
              <a:spcBef>
                <a:spcPts val="600"/>
              </a:spcBef>
              <a:buClr>
                <a:schemeClr val="bg1">
                  <a:lumMod val="50000"/>
                </a:schemeClr>
              </a:buClr>
              <a:defRPr sz="1600">
                <a:solidFill>
                  <a:schemeClr val="tx1"/>
                </a:solidFill>
              </a:defRPr>
            </a:lvl3pPr>
            <a:lvl4pPr marL="915988" indent="-206375">
              <a:lnSpc>
                <a:spcPct val="98000"/>
              </a:lnSpc>
              <a:buClr>
                <a:schemeClr val="bg1">
                  <a:lumMod val="50000"/>
                </a:schemeClr>
              </a:buClr>
              <a:defRPr sz="1600">
                <a:solidFill>
                  <a:schemeClr val="tx1"/>
                </a:solidFill>
              </a:defRPr>
            </a:lvl4pPr>
            <a:lvl5pPr>
              <a:lnSpc>
                <a:spcPct val="98000"/>
              </a:lnSpc>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56861" y="1305730"/>
            <a:ext cx="5501756" cy="5034607"/>
          </a:xfrm>
        </p:spPr>
        <p:txBody>
          <a:bodyPr lIns="228600" rIns="228600"/>
          <a:lstStyle>
            <a:lvl1pPr marL="228600" indent="-228600">
              <a:lnSpc>
                <a:spcPct val="98000"/>
              </a:lnSpc>
              <a:spcBef>
                <a:spcPts val="900"/>
              </a:spcBef>
              <a:buClr>
                <a:schemeClr val="bg1">
                  <a:lumMod val="50000"/>
                </a:schemeClr>
              </a:buClr>
              <a:defRPr sz="2000"/>
            </a:lvl1pPr>
            <a:lvl2pPr marL="457200" indent="-228600">
              <a:lnSpc>
                <a:spcPct val="98000"/>
              </a:lnSpc>
              <a:spcBef>
                <a:spcPts val="600"/>
              </a:spcBef>
              <a:buClr>
                <a:schemeClr val="bg1">
                  <a:lumMod val="50000"/>
                </a:schemeClr>
              </a:buClr>
              <a:defRPr sz="1800">
                <a:solidFill>
                  <a:schemeClr val="tx1"/>
                </a:solidFill>
              </a:defRPr>
            </a:lvl2pPr>
            <a:lvl3pPr marL="644525" indent="-192088">
              <a:lnSpc>
                <a:spcPct val="98000"/>
              </a:lnSpc>
              <a:spcBef>
                <a:spcPts val="600"/>
              </a:spcBef>
              <a:buClr>
                <a:schemeClr val="bg1">
                  <a:lumMod val="50000"/>
                </a:schemeClr>
              </a:buClr>
              <a:defRPr sz="1600">
                <a:solidFill>
                  <a:schemeClr val="tx1"/>
                </a:solidFill>
              </a:defRPr>
            </a:lvl3pPr>
            <a:lvl4pPr marL="915988" indent="-206375">
              <a:lnSpc>
                <a:spcPct val="98000"/>
              </a:lnSpc>
              <a:buClr>
                <a:schemeClr val="bg1">
                  <a:lumMod val="50000"/>
                </a:schemeClr>
              </a:buClr>
              <a:defRPr sz="1600">
                <a:solidFill>
                  <a:schemeClr val="tx1"/>
                </a:solidFill>
              </a:defRPr>
            </a:lvl4pPr>
            <a:lvl5pPr>
              <a:lnSpc>
                <a:spcPct val="98000"/>
              </a:lnSpc>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Grey + 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150" y="1208575"/>
            <a:ext cx="5499595" cy="5420825"/>
          </a:xfrm>
          <a:gradFill>
            <a:gsLst>
              <a:gs pos="0">
                <a:srgbClr val="E2E2E2"/>
              </a:gs>
              <a:gs pos="50000">
                <a:srgbClr val="E2E2E2">
                  <a:alpha val="65000"/>
                </a:srgbClr>
              </a:gs>
              <a:gs pos="100000">
                <a:srgbClr val="E2E2E2">
                  <a:alpha val="0"/>
                </a:srgbClr>
              </a:gs>
            </a:gsLst>
            <a:lin ang="5400000" scaled="1"/>
          </a:gradFill>
        </p:spPr>
        <p:txBody>
          <a:bodyPr lIns="182880" tIns="82296" rIns="18288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56860" y="1208575"/>
            <a:ext cx="5501756" cy="5420825"/>
          </a:xfrm>
          <a:gradFill>
            <a:gsLst>
              <a:gs pos="0">
                <a:srgbClr val="E2E2E2"/>
              </a:gs>
              <a:gs pos="50000">
                <a:srgbClr val="E2E2E2">
                  <a:alpha val="65000"/>
                </a:srgbClr>
              </a:gs>
              <a:gs pos="100000">
                <a:srgbClr val="E2E2E2">
                  <a:alpha val="0"/>
                </a:srgbClr>
              </a:gs>
            </a:gsLst>
            <a:lin ang="5400000" scaled="1"/>
          </a:gradFill>
        </p:spPr>
        <p:txBody>
          <a:bodyPr lIns="182880" tIns="82296" rIns="18288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8153" y="1677901"/>
            <a:ext cx="5499596" cy="4651758"/>
          </a:xfrm>
        </p:spPr>
        <p:txBody>
          <a:bodyPr lIns="228600" rIns="228600"/>
          <a:lstStyle>
            <a:lvl1pPr marL="231775" indent="-231775">
              <a:spcBef>
                <a:spcPts val="900"/>
              </a:spcBef>
              <a:buClr>
                <a:schemeClr val="bg1">
                  <a:lumMod val="50000"/>
                </a:schemeClr>
              </a:buClr>
              <a:defRPr sz="2000">
                <a:solidFill>
                  <a:schemeClr val="tx1"/>
                </a:solidFill>
              </a:defRPr>
            </a:lvl1pPr>
            <a:lvl2pPr marL="519113" indent="-230188">
              <a:spcBef>
                <a:spcPts val="600"/>
              </a:spcBef>
              <a:buClr>
                <a:schemeClr val="bg1">
                  <a:lumMod val="50000"/>
                </a:schemeClr>
              </a:buClr>
              <a:defRPr sz="1800">
                <a:solidFill>
                  <a:schemeClr val="tx1"/>
                </a:solidFill>
              </a:defRPr>
            </a:lvl2pPr>
            <a:lvl3pPr>
              <a:spcBef>
                <a:spcPts val="600"/>
              </a:spcBef>
              <a:buClr>
                <a:schemeClr val="bg1">
                  <a:lumMod val="50000"/>
                </a:schemeClr>
              </a:buClr>
              <a:defRPr sz="1800">
                <a:solidFill>
                  <a:schemeClr val="tx1"/>
                </a:solidFill>
              </a:defRPr>
            </a:lvl3pPr>
            <a:lvl4pPr>
              <a:buClr>
                <a:schemeClr val="bg1">
                  <a:lumMod val="50000"/>
                </a:schemeClr>
              </a:buClr>
              <a:defRPr sz="1600">
                <a:solidFill>
                  <a:schemeClr val="tx1"/>
                </a:solidFill>
              </a:defRPr>
            </a:lvl4pPr>
            <a:lvl5pPr>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56860" y="1677901"/>
            <a:ext cx="5501756" cy="4651758"/>
          </a:xfrm>
        </p:spPr>
        <p:txBody>
          <a:bodyPr lIns="228600" rIns="228600"/>
          <a:lstStyle>
            <a:lvl1pPr marL="231775" indent="-231775">
              <a:spcBef>
                <a:spcPts val="900"/>
              </a:spcBef>
              <a:buClr>
                <a:schemeClr val="bg1">
                  <a:lumMod val="50000"/>
                </a:schemeClr>
              </a:buClr>
              <a:defRPr sz="2000">
                <a:solidFill>
                  <a:schemeClr val="tx1"/>
                </a:solidFill>
              </a:defRPr>
            </a:lvl1pPr>
            <a:lvl2pPr marL="517525" indent="-228600">
              <a:spcBef>
                <a:spcPts val="600"/>
              </a:spcBef>
              <a:buClr>
                <a:schemeClr val="bg1">
                  <a:lumMod val="50000"/>
                </a:schemeClr>
              </a:buClr>
              <a:defRPr sz="1800">
                <a:solidFill>
                  <a:schemeClr val="tx1"/>
                </a:solidFill>
              </a:defRPr>
            </a:lvl2pPr>
            <a:lvl3pPr>
              <a:spcBef>
                <a:spcPts val="600"/>
              </a:spcBef>
              <a:buClr>
                <a:schemeClr val="bg1">
                  <a:lumMod val="50000"/>
                </a:schemeClr>
              </a:buClr>
              <a:defRPr sz="1800">
                <a:solidFill>
                  <a:schemeClr val="tx1"/>
                </a:solidFill>
              </a:defRPr>
            </a:lvl3pPr>
            <a:lvl4pPr>
              <a:buClr>
                <a:schemeClr val="bg1">
                  <a:lumMod val="50000"/>
                </a:schemeClr>
              </a:buClr>
              <a:defRPr sz="1600">
                <a:solidFill>
                  <a:schemeClr val="tx1"/>
                </a:solidFill>
              </a:defRPr>
            </a:lvl4pPr>
            <a:lvl5pPr>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
        <p:nvSpPr>
          <p:cNvPr id="7" name="Content Placeholder 6"/>
          <p:cNvSpPr>
            <a:spLocks noGrp="1"/>
          </p:cNvSpPr>
          <p:nvPr>
            <p:ph sz="quarter" idx="11" hasCustomPrompt="1"/>
          </p:nvPr>
        </p:nvSpPr>
        <p:spPr>
          <a:xfrm>
            <a:off x="330713" y="593476"/>
            <a:ext cx="11527400"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a:t>Click to edit Master subtitle styles</a:t>
            </a:r>
            <a:endParaRPr lang="en-US" dirty="0"/>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361950" y="623138"/>
            <a:ext cx="11826876" cy="140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9657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65584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sp>
        <p:nvSpPr>
          <p:cNvPr id="15" name="TextBox 14"/>
          <p:cNvSpPr txBox="1"/>
          <p:nvPr userDrawn="1"/>
        </p:nvSpPr>
        <p:spPr>
          <a:xfrm>
            <a:off x="4908831" y="5059903"/>
            <a:ext cx="2371162" cy="369332"/>
          </a:xfrm>
          <a:prstGeom prst="rect">
            <a:avLst/>
          </a:prstGeom>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tx2"/>
                </a:solidFill>
                <a:effectLst/>
                <a:uLnTx/>
                <a:uFillTx/>
              </a:rPr>
              <a:t>Follow Us @onsemi</a:t>
            </a:r>
          </a:p>
        </p:txBody>
      </p:sp>
      <p:grpSp>
        <p:nvGrpSpPr>
          <p:cNvPr id="23" name="Group 22"/>
          <p:cNvGrpSpPr/>
          <p:nvPr userDrawn="1"/>
        </p:nvGrpSpPr>
        <p:grpSpPr>
          <a:xfrm>
            <a:off x="4155239" y="5634960"/>
            <a:ext cx="3878346" cy="398110"/>
            <a:chOff x="4235925" y="5527380"/>
            <a:chExt cx="3878346" cy="39811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8330" y="5527380"/>
              <a:ext cx="468052" cy="379903"/>
            </a:xfrm>
            <a:prstGeom prst="rect">
              <a:avLst/>
            </a:prstGeom>
            <a:ln>
              <a:noFill/>
            </a:ln>
            <a:effectLst>
              <a:outerShdw blurRad="114300" dist="25400" dir="5400000" algn="t" rotWithShape="0">
                <a:prstClr val="black">
                  <a:alpha val="40000"/>
                </a:prstClr>
              </a:outerShdw>
            </a:effectLst>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17277" y="5527380"/>
              <a:ext cx="379903" cy="379903"/>
            </a:xfrm>
            <a:prstGeom prst="rect">
              <a:avLst/>
            </a:prstGeom>
            <a:ln>
              <a:noFill/>
            </a:ln>
            <a:effectLst>
              <a:outerShdw blurRad="114300" dist="25400" dir="5400000" algn="t" rotWithShape="0">
                <a:prstClr val="black">
                  <a:alpha val="40000"/>
                </a:prstClr>
              </a:outerShdw>
            </a:effectLst>
          </p:spPr>
        </p:pic>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13244" t="14024" r="14386" b="14591"/>
            <a:stretch/>
          </p:blipFill>
          <p:spPr>
            <a:xfrm>
              <a:off x="4235925" y="5542904"/>
              <a:ext cx="385142" cy="379903"/>
            </a:xfrm>
            <a:prstGeom prst="rect">
              <a:avLst/>
            </a:prstGeom>
            <a:ln>
              <a:noFill/>
            </a:ln>
            <a:effectLst>
              <a:outerShdw blurRad="114300" dist="25400" dir="5400000" algn="t" rotWithShape="0">
                <a:prstClr val="black">
                  <a:alpha val="40000"/>
                </a:prstClr>
              </a:outerShdw>
            </a:effectLst>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rcRect l="17177" r="15128"/>
            <a:stretch>
              <a:fillRect/>
            </a:stretch>
          </p:blipFill>
          <p:spPr>
            <a:xfrm>
              <a:off x="5070021" y="5545587"/>
              <a:ext cx="457200" cy="379903"/>
            </a:xfrm>
            <a:prstGeom prst="rect">
              <a:avLst/>
            </a:prstGeom>
            <a:ln>
              <a:noFill/>
            </a:ln>
            <a:effectLst>
              <a:outerShdw blurRad="114300" dist="25400" dir="5400000" algn="t" rotWithShape="0">
                <a:prstClr val="black">
                  <a:alpha val="40000"/>
                </a:prstClr>
              </a:outerShdw>
            </a:effectLst>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34368" y="5542904"/>
              <a:ext cx="379903" cy="379903"/>
            </a:xfrm>
            <a:prstGeom prst="rect">
              <a:avLst/>
            </a:prstGeom>
            <a:ln>
              <a:noFill/>
            </a:ln>
            <a:effectLst>
              <a:outerShdw blurRad="114300" dist="25400" dir="5400000" algn="t" rotWithShape="0">
                <a:prstClr val="black">
                  <a:alpha val="40000"/>
                </a:prstClr>
              </a:outerShdw>
            </a:effectLst>
          </p:spPr>
        </p:pic>
      </p:grpSp>
      <p:sp>
        <p:nvSpPr>
          <p:cNvPr id="22" name="TextBox 21"/>
          <p:cNvSpPr txBox="1"/>
          <p:nvPr userDrawn="1"/>
        </p:nvSpPr>
        <p:spPr>
          <a:xfrm>
            <a:off x="5027453" y="6190684"/>
            <a:ext cx="2133918" cy="369332"/>
          </a:xfrm>
          <a:prstGeom prst="rect">
            <a:avLst/>
          </a:prstGeom>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tx2"/>
                </a:solidFill>
                <a:effectLst/>
                <a:uLnTx/>
                <a:uFillTx/>
              </a:rPr>
              <a:t>www.onsemi.com</a:t>
            </a:r>
          </a:p>
        </p:txBody>
      </p:sp>
      <p:pic>
        <p:nvPicPr>
          <p:cNvPr id="3" name="Picture 2">
            <a:extLst>
              <a:ext uri="{FF2B5EF4-FFF2-40B4-BE49-F238E27FC236}">
                <a16:creationId xmlns:a16="http://schemas.microsoft.com/office/drawing/2014/main" id="{97BEE78F-E066-4D00-9FBE-DE3715773848}"/>
              </a:ext>
            </a:extLst>
          </p:cNvPr>
          <p:cNvPicPr>
            <a:picLocks noChangeAspect="1"/>
          </p:cNvPicPr>
          <p:nvPr userDrawn="1"/>
        </p:nvPicPr>
        <p:blipFill>
          <a:blip r:embed="rId7"/>
          <a:stretch>
            <a:fillRect/>
          </a:stretch>
        </p:blipFill>
        <p:spPr>
          <a:xfrm>
            <a:off x="3624003" y="2677666"/>
            <a:ext cx="4940818" cy="1502667"/>
          </a:xfrm>
          <a:prstGeom prst="rect">
            <a:avLst/>
          </a:prstGeom>
        </p:spPr>
      </p:pic>
    </p:spTree>
    <p:extLst>
      <p:ext uri="{BB962C8B-B14F-4D97-AF65-F5344CB8AC3E}">
        <p14:creationId xmlns:p14="http://schemas.microsoft.com/office/powerpoint/2010/main" val="23516558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Option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1" y="-17895"/>
            <a:ext cx="12182477" cy="6858001"/>
          </a:xfrm>
          <a:prstGeom prst="rect">
            <a:avLst/>
          </a:prstGeom>
        </p:spPr>
      </p:pic>
      <p:sp>
        <p:nvSpPr>
          <p:cNvPr id="2" name="Title 1"/>
          <p:cNvSpPr>
            <a:spLocks noGrp="1"/>
          </p:cNvSpPr>
          <p:nvPr>
            <p:ph type="title"/>
          </p:nvPr>
        </p:nvSpPr>
        <p:spPr>
          <a:xfrm>
            <a:off x="744686" y="3110755"/>
            <a:ext cx="10699454" cy="1080939"/>
          </a:xfrm>
          <a:noFill/>
        </p:spPr>
        <p:txBody>
          <a:bodyPr wrap="square" tIns="91440" bIns="91440" anchor="b" anchorCtr="0">
            <a:noAutofit/>
          </a:bodyPr>
          <a:lstStyle>
            <a:lvl1pPr algn="ctr">
              <a:lnSpc>
                <a:spcPct val="95000"/>
              </a:lnSpc>
              <a:defRPr sz="3000" b="1" cap="none" baseline="0">
                <a:solidFill>
                  <a:schemeClr val="tx2"/>
                </a:solidFill>
              </a:defRPr>
            </a:lvl1pPr>
          </a:lstStyle>
          <a:p>
            <a:r>
              <a:rPr lang="en-US"/>
              <a:t>Click to edit Master title style</a:t>
            </a:r>
          </a:p>
        </p:txBody>
      </p:sp>
      <p:sp>
        <p:nvSpPr>
          <p:cNvPr id="3" name="Text Placeholder 2"/>
          <p:cNvSpPr>
            <a:spLocks noGrp="1"/>
          </p:cNvSpPr>
          <p:nvPr>
            <p:ph type="body" idx="1" hasCustomPrompt="1"/>
          </p:nvPr>
        </p:nvSpPr>
        <p:spPr>
          <a:xfrm>
            <a:off x="748006" y="4460329"/>
            <a:ext cx="10692814" cy="1500187"/>
          </a:xfrm>
        </p:spPr>
        <p:txBody>
          <a:bodyPr anchor="t" anchorCtr="0">
            <a:normAutofit/>
          </a:bodyPr>
          <a:lstStyle>
            <a:lvl1pPr marL="0" indent="0" algn="ctr">
              <a:buNone/>
              <a:defRPr sz="2200" b="1" i="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subtitle</a:t>
            </a:r>
          </a:p>
        </p:txBody>
      </p:sp>
      <p:cxnSp>
        <p:nvCxnSpPr>
          <p:cNvPr id="8" name="Straight Connector 7"/>
          <p:cNvCxnSpPr/>
          <p:nvPr userDrawn="1"/>
        </p:nvCxnSpPr>
        <p:spPr>
          <a:xfrm>
            <a:off x="1420019" y="4328174"/>
            <a:ext cx="934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011657" y="6601688"/>
            <a:ext cx="2165657" cy="153888"/>
          </a:xfrm>
          <a:prstGeom prst="rect">
            <a:avLst/>
          </a:prstGeom>
        </p:spPr>
        <p:txBody>
          <a:bodyPr wrap="none" lIns="0" tIns="0" rIns="0" bIns="0" rtlCol="0" anchor="ctr" anchorCtr="0">
            <a:spAutoFit/>
          </a:bodyPr>
          <a:lstStyle/>
          <a:p>
            <a:pPr algn="ctr">
              <a:defRPr/>
            </a:pPr>
            <a:r>
              <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rPr>
              <a:t>Internal Use Only     © onsemi </a:t>
            </a:r>
            <a:fld id="{E6BC63BC-EA92-4367-B5E4-745934820CD1}" type="datetimeyyyy">
              <a:rPr lang="en-US" sz="1000" b="1" kern="700" spc="10" baseline="0" smtClean="0">
                <a:solidFill>
                  <a:schemeClr val="bg1">
                    <a:lumMod val="50000"/>
                  </a:schemeClr>
                </a:solidFill>
                <a:latin typeface="+mj-lt"/>
                <a:ea typeface="Inter" panose="020B0502030000000004" pitchFamily="34" charset="0"/>
                <a:cs typeface="Arial" panose="020B0604020202020204" pitchFamily="34" charset="0"/>
              </a:rPr>
              <a:t>2022</a:t>
            </a:fld>
            <a:endPar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endParaRPr>
          </a:p>
        </p:txBody>
      </p:sp>
      <p:pic>
        <p:nvPicPr>
          <p:cNvPr id="9" name="Picture 8">
            <a:extLst>
              <a:ext uri="{FF2B5EF4-FFF2-40B4-BE49-F238E27FC236}">
                <a16:creationId xmlns:a16="http://schemas.microsoft.com/office/drawing/2014/main" id="{7E58CCDD-9A8D-4AFD-95A4-1C92A94A4075}"/>
              </a:ext>
            </a:extLst>
          </p:cNvPr>
          <p:cNvPicPr>
            <a:picLocks noChangeAspect="1"/>
          </p:cNvPicPr>
          <p:nvPr userDrawn="1"/>
        </p:nvPicPr>
        <p:blipFill>
          <a:blip r:embed="rId3"/>
          <a:stretch>
            <a:fillRect/>
          </a:stretch>
        </p:blipFill>
        <p:spPr>
          <a:xfrm>
            <a:off x="10289238" y="6421226"/>
            <a:ext cx="1490469" cy="260454"/>
          </a:xfrm>
          <a:prstGeom prst="rect">
            <a:avLst/>
          </a:prstGeom>
        </p:spPr>
      </p:pic>
      <p:sp>
        <p:nvSpPr>
          <p:cNvPr id="11" name="TextBox 10"/>
          <p:cNvSpPr txBox="1"/>
          <p:nvPr userDrawn="1"/>
        </p:nvSpPr>
        <p:spPr>
          <a:xfrm>
            <a:off x="138357" y="6601688"/>
            <a:ext cx="157094" cy="153888"/>
          </a:xfrm>
          <a:prstGeom prst="rect">
            <a:avLst/>
          </a:prstGeom>
        </p:spPr>
        <p:txBody>
          <a:bodyPr wrap="none" lIns="0" tIns="0" rIns="0" bIns="0" rtlCol="0" anchor="ctr" anchorCtr="0">
            <a:spAutoFit/>
          </a:bodyPr>
          <a:lstStyle/>
          <a:p>
            <a:pPr algn="ctr">
              <a:defRPr/>
            </a:pPr>
            <a:fld id="{5853B473-0271-47CF-900A-D77E281FB591}" type="slidenum">
              <a:rPr lang="en-US" sz="1000" b="1" smtClean="0">
                <a:solidFill>
                  <a:schemeClr val="tx2"/>
                </a:solidFill>
                <a:latin typeface="+mj-lt"/>
                <a:ea typeface="Inter" panose="020B0502030000000004" pitchFamily="34" charset="0"/>
                <a:cs typeface="Arial" panose="020B0604020202020204" pitchFamily="34" charset="0"/>
              </a:rPr>
              <a:pPr algn="ctr">
                <a:defRPr/>
              </a:pPr>
              <a:t>‹N°›</a:t>
            </a:fld>
            <a:endParaRPr lang="en-US" sz="1000" b="1">
              <a:solidFill>
                <a:schemeClr val="tx2"/>
              </a:solidFill>
              <a:latin typeface="+mj-lt"/>
              <a:ea typeface="Inter" panose="020B0502030000000004" pitchFamily="34" charset="0"/>
              <a:cs typeface="Arial" panose="020B0604020202020204" pitchFamily="34" charset="0"/>
            </a:endParaRPr>
          </a:p>
        </p:txBody>
      </p:sp>
    </p:spTree>
    <p:extLst>
      <p:ext uri="{BB962C8B-B14F-4D97-AF65-F5344CB8AC3E}">
        <p14:creationId xmlns:p14="http://schemas.microsoft.com/office/powerpoint/2010/main" val="228669705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Option 2">
    <p:spTree>
      <p:nvGrpSpPr>
        <p:cNvPr id="1" name=""/>
        <p:cNvGrpSpPr/>
        <p:nvPr/>
      </p:nvGrpSpPr>
      <p:grpSpPr>
        <a:xfrm>
          <a:off x="0" y="0"/>
          <a:ext cx="0" cy="0"/>
          <a:chOff x="0" y="0"/>
          <a:chExt cx="0" cy="0"/>
        </a:xfrm>
      </p:grpSpPr>
      <p:pic>
        <p:nvPicPr>
          <p:cNvPr id="5" name="Picture 4" descr="Section Dark Option 1.jpg"/>
          <p:cNvPicPr>
            <a:picLocks noChangeAspect="1"/>
          </p:cNvPicPr>
          <p:nvPr userDrawn="1"/>
        </p:nvPicPr>
        <p:blipFill>
          <a:blip r:embed="rId2"/>
          <a:srcRect r="274"/>
          <a:stretch>
            <a:fillRect/>
          </a:stretch>
        </p:blipFill>
        <p:spPr>
          <a:xfrm>
            <a:off x="-64" y="2679"/>
            <a:ext cx="12188952" cy="6855321"/>
          </a:xfrm>
          <a:prstGeom prst="rect">
            <a:avLst/>
          </a:prstGeom>
        </p:spPr>
      </p:pic>
      <p:sp>
        <p:nvSpPr>
          <p:cNvPr id="2" name="Title 1"/>
          <p:cNvSpPr>
            <a:spLocks noGrp="1"/>
          </p:cNvSpPr>
          <p:nvPr>
            <p:ph type="title"/>
          </p:nvPr>
        </p:nvSpPr>
        <p:spPr>
          <a:xfrm>
            <a:off x="744686" y="3123466"/>
            <a:ext cx="10699454" cy="1071974"/>
          </a:xfrm>
          <a:noFill/>
        </p:spPr>
        <p:txBody>
          <a:bodyPr wrap="square" tIns="91440" bIns="91440" anchor="b" anchorCtr="0">
            <a:noAutofit/>
          </a:bodyPr>
          <a:lstStyle>
            <a:lvl1pPr algn="ctr">
              <a:lnSpc>
                <a:spcPct val="95000"/>
              </a:lnSpc>
              <a:defRPr sz="3000" b="1" cap="none" baseline="0">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748006" y="4499934"/>
            <a:ext cx="10692814" cy="1500187"/>
          </a:xfrm>
        </p:spPr>
        <p:txBody>
          <a:bodyPr anchor="t" anchorCtr="0">
            <a:normAutofit/>
          </a:bodyPr>
          <a:lstStyle>
            <a:lvl1pPr marL="0" indent="0" algn="ctr">
              <a:buNone/>
              <a:defRPr sz="2200" b="1" i="0" baseline="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subtitle</a:t>
            </a:r>
          </a:p>
        </p:txBody>
      </p:sp>
      <p:cxnSp>
        <p:nvCxnSpPr>
          <p:cNvPr id="8" name="Straight Connector 7"/>
          <p:cNvCxnSpPr/>
          <p:nvPr userDrawn="1"/>
        </p:nvCxnSpPr>
        <p:spPr>
          <a:xfrm>
            <a:off x="1420019" y="4310244"/>
            <a:ext cx="934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011653" y="6601688"/>
            <a:ext cx="2165657" cy="153888"/>
          </a:xfrm>
          <a:prstGeom prst="rect">
            <a:avLst/>
          </a:prstGeom>
        </p:spPr>
        <p:txBody>
          <a:bodyPr wrap="none" lIns="0" tIns="0" rIns="0" bIns="0" rtlCol="0" anchor="ctr" anchorCtr="0">
            <a:spAutoFit/>
          </a:bodyPr>
          <a:lstStyle/>
          <a:p>
            <a:pPr algn="ctr">
              <a:defRPr/>
            </a:pPr>
            <a:r>
              <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rPr>
              <a:t>Internal Use Only     © onsemi </a:t>
            </a:r>
            <a:fld id="{87CA41CD-3608-484A-838A-4FD3D9D46832}" type="datetimeyyyy">
              <a:rPr lang="en-US" sz="1000" b="1" kern="700" spc="10" baseline="0" smtClean="0">
                <a:solidFill>
                  <a:schemeClr val="bg1">
                    <a:lumMod val="50000"/>
                  </a:schemeClr>
                </a:solidFill>
                <a:latin typeface="+mj-lt"/>
                <a:ea typeface="Inter" panose="020B0502030000000004" pitchFamily="34" charset="0"/>
                <a:cs typeface="Arial" panose="020B0604020202020204" pitchFamily="34" charset="0"/>
              </a:rPr>
              <a:t>2022</a:t>
            </a:fld>
            <a:endPar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3AD8E52-43D2-4F06-A83A-E75DA3B2CED2}"/>
              </a:ext>
            </a:extLst>
          </p:cNvPr>
          <p:cNvPicPr>
            <a:picLocks noChangeAspect="1"/>
          </p:cNvPicPr>
          <p:nvPr userDrawn="1"/>
        </p:nvPicPr>
        <p:blipFill>
          <a:blip r:embed="rId3"/>
          <a:stretch>
            <a:fillRect/>
          </a:stretch>
        </p:blipFill>
        <p:spPr>
          <a:xfrm>
            <a:off x="10318735" y="6441146"/>
            <a:ext cx="1490469" cy="274320"/>
          </a:xfrm>
          <a:prstGeom prst="rect">
            <a:avLst/>
          </a:prstGeom>
        </p:spPr>
      </p:pic>
      <p:sp>
        <p:nvSpPr>
          <p:cNvPr id="12" name="TextBox 11"/>
          <p:cNvSpPr txBox="1"/>
          <p:nvPr userDrawn="1"/>
        </p:nvSpPr>
        <p:spPr>
          <a:xfrm>
            <a:off x="138357" y="6601688"/>
            <a:ext cx="157094" cy="153888"/>
          </a:xfrm>
          <a:prstGeom prst="rect">
            <a:avLst/>
          </a:prstGeom>
        </p:spPr>
        <p:txBody>
          <a:bodyPr wrap="none" lIns="0" tIns="0" rIns="0" bIns="0" rtlCol="0" anchor="ctr" anchorCtr="0">
            <a:spAutoFit/>
          </a:bodyPr>
          <a:lstStyle/>
          <a:p>
            <a:pPr algn="ctr">
              <a:defRPr/>
            </a:pPr>
            <a:fld id="{5853B473-0271-47CF-900A-D77E281FB591}" type="slidenum">
              <a:rPr lang="en-US" sz="1000" b="1" smtClean="0">
                <a:solidFill>
                  <a:schemeClr val="bg1">
                    <a:lumMod val="50000"/>
                  </a:schemeClr>
                </a:solidFill>
                <a:latin typeface="+mj-lt"/>
                <a:ea typeface="Inter" panose="020B0502030000000004" pitchFamily="34" charset="0"/>
                <a:cs typeface="Arial" panose="020B0604020202020204" pitchFamily="34" charset="0"/>
              </a:rPr>
              <a:pPr algn="ctr">
                <a:defRPr/>
              </a:pPr>
              <a:t>‹N°›</a:t>
            </a:fld>
            <a:endParaRPr lang="en-US" sz="1000" b="1">
              <a:solidFill>
                <a:schemeClr val="bg1">
                  <a:lumMod val="50000"/>
                </a:schemeClr>
              </a:solidFill>
              <a:latin typeface="+mj-lt"/>
              <a:ea typeface="Inter" panose="020B0502030000000004" pitchFamily="34" charset="0"/>
              <a:cs typeface="Arial" panose="020B0604020202020204" pitchFamily="34" charset="0"/>
            </a:endParaRPr>
          </a:p>
        </p:txBody>
      </p:sp>
    </p:spTree>
    <p:extLst>
      <p:ext uri="{BB962C8B-B14F-4D97-AF65-F5344CB8AC3E}">
        <p14:creationId xmlns:p14="http://schemas.microsoft.com/office/powerpoint/2010/main" val="22866970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330713" y="149012"/>
            <a:ext cx="11527400" cy="512064"/>
          </a:xfrm>
        </p:spPr>
        <p:txBody>
          <a:bodyPr/>
          <a:lstStyle/>
          <a:p>
            <a:r>
              <a:rPr lang="en-US"/>
              <a:t>Click to edit Master title style</a:t>
            </a:r>
          </a:p>
        </p:txBody>
      </p:sp>
      <p:sp>
        <p:nvSpPr>
          <p:cNvPr id="8" name="Content Placeholder 7"/>
          <p:cNvSpPr>
            <a:spLocks noGrp="1"/>
          </p:cNvSpPr>
          <p:nvPr>
            <p:ph sz="quarter" idx="10"/>
          </p:nvPr>
        </p:nvSpPr>
        <p:spPr>
          <a:xfrm>
            <a:off x="329120" y="753533"/>
            <a:ext cx="11530584"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363333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606883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hasCustomPrompt="1"/>
          </p:nvPr>
        </p:nvSpPr>
        <p:spPr>
          <a:xfrm>
            <a:off x="330713" y="593476"/>
            <a:ext cx="11527400"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a:t>Click to edit Master subtitle styles</a:t>
            </a:r>
            <a:endParaRPr lang="en-US" dirty="0"/>
          </a:p>
        </p:txBody>
      </p:sp>
    </p:spTree>
    <p:extLst>
      <p:ext uri="{BB962C8B-B14F-4D97-AF65-F5344CB8AC3E}">
        <p14:creationId xmlns:p14="http://schemas.microsoft.com/office/powerpoint/2010/main" val="30208249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hasCustomPrompt="1"/>
          </p:nvPr>
        </p:nvSpPr>
        <p:spPr>
          <a:xfrm>
            <a:off x="330713" y="593476"/>
            <a:ext cx="11527400"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a:t>Click to edit Master subtitle styles</a:t>
            </a:r>
            <a:endParaRPr lang="en-US" dirty="0"/>
          </a:p>
        </p:txBody>
      </p:sp>
      <p:sp>
        <p:nvSpPr>
          <p:cNvPr id="6" name="Content Placeholder 5"/>
          <p:cNvSpPr>
            <a:spLocks noGrp="1"/>
          </p:cNvSpPr>
          <p:nvPr>
            <p:ph sz="quarter" idx="12"/>
          </p:nvPr>
        </p:nvSpPr>
        <p:spPr>
          <a:xfrm>
            <a:off x="329120" y="1159932"/>
            <a:ext cx="11530584" cy="5427663"/>
          </a:xfrm>
        </p:spPr>
        <p:txBody>
          <a:bodyPr l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08249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Box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7666" y="941343"/>
            <a:ext cx="5233794" cy="5671124"/>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324600" y="941343"/>
            <a:ext cx="5235850" cy="5671124"/>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 Boxes + 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7666" y="1168401"/>
            <a:ext cx="5233794" cy="5511799"/>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324600" y="1168401"/>
            <a:ext cx="5235850" cy="5511799"/>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
        <p:nvSpPr>
          <p:cNvPr id="6" name="Content Placeholder 6"/>
          <p:cNvSpPr>
            <a:spLocks noGrp="1"/>
          </p:cNvSpPr>
          <p:nvPr>
            <p:ph sz="quarter" idx="11" hasCustomPrompt="1"/>
          </p:nvPr>
        </p:nvSpPr>
        <p:spPr>
          <a:xfrm>
            <a:off x="330713" y="593476"/>
            <a:ext cx="11527400"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a:t>Click to edit Master subtitle styles</a:t>
            </a:r>
            <a:endParaRPr lang="en-US" dirty="0"/>
          </a:p>
        </p:txBody>
      </p:sp>
    </p:spTree>
    <p:extLst>
      <p:ext uri="{BB962C8B-B14F-4D97-AF65-F5344CB8AC3E}">
        <p14:creationId xmlns:p14="http://schemas.microsoft.com/office/powerpoint/2010/main" val="5690338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0713" y="149012"/>
            <a:ext cx="11527400" cy="512064"/>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330712" y="1024467"/>
            <a:ext cx="11530584" cy="52043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Box 16"/>
          <p:cNvSpPr txBox="1"/>
          <p:nvPr userDrawn="1"/>
        </p:nvSpPr>
        <p:spPr>
          <a:xfrm>
            <a:off x="138357" y="6601688"/>
            <a:ext cx="157094" cy="153888"/>
          </a:xfrm>
          <a:prstGeom prst="rect">
            <a:avLst/>
          </a:prstGeom>
        </p:spPr>
        <p:txBody>
          <a:bodyPr wrap="none" lIns="0" tIns="0" rIns="0" bIns="0" rtlCol="0" anchor="ctr" anchorCtr="0">
            <a:spAutoFit/>
          </a:bodyPr>
          <a:lstStyle/>
          <a:p>
            <a:pPr algn="ctr">
              <a:defRPr/>
            </a:pPr>
            <a:fld id="{5853B473-0271-47CF-900A-D77E281FB591}" type="slidenum">
              <a:rPr lang="en-US" sz="1000" b="1" smtClean="0">
                <a:solidFill>
                  <a:schemeClr val="tx2"/>
                </a:solidFill>
                <a:latin typeface="+mj-lt"/>
                <a:ea typeface="Inter" panose="020B0502030000000004" pitchFamily="34" charset="0"/>
                <a:cs typeface="Arial" panose="020B0604020202020204" pitchFamily="34" charset="0"/>
              </a:rPr>
              <a:pPr algn="ctr">
                <a:defRPr/>
              </a:pPr>
              <a:t>‹N°›</a:t>
            </a:fld>
            <a:endParaRPr lang="en-US" sz="1000" b="1">
              <a:solidFill>
                <a:schemeClr val="tx2"/>
              </a:solidFill>
              <a:latin typeface="+mj-lt"/>
              <a:ea typeface="Inter" panose="020B0502030000000004" pitchFamily="34" charset="0"/>
              <a:cs typeface="Arial" panose="020B0604020202020204" pitchFamily="34" charset="0"/>
            </a:endParaRPr>
          </a:p>
        </p:txBody>
      </p:sp>
      <p:sp>
        <p:nvSpPr>
          <p:cNvPr id="20" name="TextBox 19"/>
          <p:cNvSpPr txBox="1"/>
          <p:nvPr userDrawn="1"/>
        </p:nvSpPr>
        <p:spPr>
          <a:xfrm>
            <a:off x="5011653" y="6601688"/>
            <a:ext cx="2165657" cy="153888"/>
          </a:xfrm>
          <a:prstGeom prst="rect">
            <a:avLst/>
          </a:prstGeom>
        </p:spPr>
        <p:txBody>
          <a:bodyPr wrap="none" lIns="0" tIns="0" rIns="0" bIns="0" rtlCol="0" anchor="ctr" anchorCtr="0">
            <a:spAutoFit/>
          </a:bodyPr>
          <a:lstStyle/>
          <a:p>
            <a:pPr algn="ctr">
              <a:defRPr/>
            </a:pPr>
            <a:r>
              <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rPr>
              <a:t>Internal Use Only     © onsemi </a:t>
            </a:r>
            <a:fld id="{40152E79-F182-47D0-A049-7061242A3E01}" type="datetimeyyyy">
              <a:rPr lang="en-US" sz="1000" b="1" kern="700" spc="10" baseline="0" smtClean="0">
                <a:solidFill>
                  <a:schemeClr val="bg1">
                    <a:lumMod val="50000"/>
                  </a:schemeClr>
                </a:solidFill>
                <a:latin typeface="+mj-lt"/>
                <a:ea typeface="Inter" panose="020B0502030000000004" pitchFamily="34" charset="0"/>
                <a:cs typeface="Arial" panose="020B0604020202020204" pitchFamily="34" charset="0"/>
              </a:rPr>
              <a:t>2022</a:t>
            </a:fld>
            <a:endPar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endParaRPr>
          </a:p>
        </p:txBody>
      </p:sp>
      <p:sp>
        <p:nvSpPr>
          <p:cNvPr id="14" name="Rectangle 13"/>
          <p:cNvSpPr/>
          <p:nvPr userDrawn="1"/>
        </p:nvSpPr>
        <p:spPr>
          <a:xfrm rot="10800000" flipH="1">
            <a:off x="-63" y="6812286"/>
            <a:ext cx="12188952" cy="45719"/>
          </a:xfrm>
          <a:prstGeom prst="rect">
            <a:avLst/>
          </a:prstGeom>
          <a:gradFill flip="none" rotWithShape="1">
            <a:gsLst>
              <a:gs pos="47000">
                <a:schemeClr val="accent1">
                  <a:alpha val="50000"/>
                </a:schemeClr>
              </a:gs>
              <a:gs pos="77000">
                <a:schemeClr val="tx2">
                  <a:lumMod val="60000"/>
                  <a:lumOff val="40000"/>
                  <a:alpha val="50000"/>
                </a:schemeClr>
              </a:gs>
              <a:gs pos="100000">
                <a:srgbClr val="648692">
                  <a:alpha val="4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6" name="Rectangle 15"/>
          <p:cNvSpPr/>
          <p:nvPr userDrawn="1"/>
        </p:nvSpPr>
        <p:spPr>
          <a:xfrm rot="10800000">
            <a:off x="-63" y="7"/>
            <a:ext cx="12188952" cy="45719"/>
          </a:xfrm>
          <a:prstGeom prst="rect">
            <a:avLst/>
          </a:prstGeom>
          <a:gradFill flip="none" rotWithShape="1">
            <a:gsLst>
              <a:gs pos="47000">
                <a:schemeClr val="accent1">
                  <a:alpha val="50000"/>
                </a:schemeClr>
              </a:gs>
              <a:gs pos="77000">
                <a:schemeClr val="tx2">
                  <a:lumMod val="60000"/>
                  <a:lumOff val="40000"/>
                  <a:alpha val="50000"/>
                </a:schemeClr>
              </a:gs>
              <a:gs pos="100000">
                <a:srgbClr val="648692">
                  <a:alpha val="4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48FF6F5-18B0-5D40-9D06-8144B7F5F0F0}"/>
              </a:ext>
            </a:extLst>
          </p:cNvPr>
          <p:cNvPicPr>
            <a:picLocks noChangeAspect="1"/>
          </p:cNvPicPr>
          <p:nvPr userDrawn="1"/>
        </p:nvPicPr>
        <p:blipFill>
          <a:blip r:embed="rId19"/>
          <a:stretch>
            <a:fillRect/>
          </a:stretch>
        </p:blipFill>
        <p:spPr>
          <a:xfrm>
            <a:off x="10289238" y="6421226"/>
            <a:ext cx="1490469" cy="260454"/>
          </a:xfrm>
          <a:prstGeom prst="rect">
            <a:avLst/>
          </a:prstGeom>
        </p:spPr>
      </p:pic>
    </p:spTree>
    <p:extLst>
      <p:ext uri="{BB962C8B-B14F-4D97-AF65-F5344CB8AC3E}">
        <p14:creationId xmlns:p14="http://schemas.microsoft.com/office/powerpoint/2010/main" val="209582973"/>
      </p:ext>
    </p:extLst>
  </p:cSld>
  <p:clrMap bg1="lt1" tx1="dk1" bg2="lt2" tx2="dk2" accent1="accent1" accent2="accent2" accent3="accent3" accent4="accent4" accent5="accent5" accent6="accent6" hlink="hlink" folHlink="folHlink"/>
  <p:sldLayoutIdLst>
    <p:sldLayoutId id="2147483726" r:id="rId1"/>
    <p:sldLayoutId id="2147483728" r:id="rId2"/>
    <p:sldLayoutId id="2147483724" r:id="rId3"/>
    <p:sldLayoutId id="2147483650" r:id="rId4"/>
    <p:sldLayoutId id="2147483654" r:id="rId5"/>
    <p:sldLayoutId id="2147483660" r:id="rId6"/>
    <p:sldLayoutId id="2147483687" r:id="rId7"/>
    <p:sldLayoutId id="2147483688" r:id="rId8"/>
    <p:sldLayoutId id="2147483725" r:id="rId9"/>
    <p:sldLayoutId id="2147483666" r:id="rId10"/>
    <p:sldLayoutId id="2147483722" r:id="rId11"/>
    <p:sldLayoutId id="2147483653" r:id="rId12"/>
    <p:sldLayoutId id="2147483685" r:id="rId13"/>
    <p:sldLayoutId id="2147483686" r:id="rId14"/>
    <p:sldLayoutId id="2147483655" r:id="rId15"/>
    <p:sldLayoutId id="2147483661" r:id="rId16"/>
    <p:sldLayoutId id="2147483668" r:id="rId17"/>
  </p:sldLayoutIdLst>
  <p:transition>
    <p:fade/>
  </p:transition>
  <p:hf sldNum="0" hdr="0" ftr="0"/>
  <p:txStyles>
    <p:titleStyle>
      <a:lvl1pPr algn="l" defTabSz="914400" rtl="0" eaLnBrk="1" latinLnBrk="0" hangingPunct="1">
        <a:lnSpc>
          <a:spcPct val="92000"/>
        </a:lnSpc>
        <a:spcBef>
          <a:spcPct val="0"/>
        </a:spcBef>
        <a:buNone/>
        <a:defRPr sz="3000" b="1" i="0" kern="1100" baseline="0">
          <a:solidFill>
            <a:schemeClr val="tx2"/>
          </a:solidFill>
          <a:latin typeface="+mj-lt"/>
          <a:ea typeface="+mj-ea"/>
          <a:cs typeface="+mj-cs"/>
        </a:defRPr>
      </a:lvl1pPr>
    </p:titleStyle>
    <p:bodyStyle>
      <a:lvl1pPr marL="261938" indent="-261938" algn="l" defTabSz="914400" rtl="0" eaLnBrk="1" latinLnBrk="0" hangingPunct="1">
        <a:lnSpc>
          <a:spcPct val="100000"/>
        </a:lnSpc>
        <a:spcBef>
          <a:spcPts val="1200"/>
        </a:spcBef>
        <a:buClr>
          <a:schemeClr val="bg1">
            <a:lumMod val="65000"/>
          </a:schemeClr>
        </a:buClr>
        <a:buFont typeface="Arial" pitchFamily="34" charset="0"/>
        <a:buChar char="•"/>
        <a:defRPr sz="2400" b="0" kern="1000">
          <a:solidFill>
            <a:schemeClr val="tx1">
              <a:lumMod val="85000"/>
            </a:schemeClr>
          </a:solidFill>
          <a:latin typeface="+mn-lt"/>
          <a:ea typeface="+mn-ea"/>
          <a:cs typeface="+mn-cs"/>
        </a:defRPr>
      </a:lvl1pPr>
      <a:lvl2pPr marL="608013" indent="-269875" algn="l" defTabSz="914400" rtl="0" eaLnBrk="1" latinLnBrk="0" hangingPunct="1">
        <a:lnSpc>
          <a:spcPct val="100000"/>
        </a:lnSpc>
        <a:spcBef>
          <a:spcPts val="800"/>
        </a:spcBef>
        <a:buClr>
          <a:schemeClr val="bg1">
            <a:lumMod val="65000"/>
          </a:schemeClr>
        </a:buClr>
        <a:buFont typeface="Arial" pitchFamily="34" charset="0"/>
        <a:buChar char="−"/>
        <a:defRPr sz="2200" b="0" kern="1000">
          <a:solidFill>
            <a:schemeClr val="tx1">
              <a:lumMod val="65000"/>
              <a:lumOff val="35000"/>
            </a:schemeClr>
          </a:solidFill>
          <a:latin typeface="+mn-lt"/>
          <a:ea typeface="+mn-ea"/>
          <a:cs typeface="+mn-cs"/>
        </a:defRPr>
      </a:lvl2pPr>
      <a:lvl3pPr marL="914400" indent="-223838" algn="l" defTabSz="914400" rtl="0" eaLnBrk="1" latinLnBrk="0" hangingPunct="1">
        <a:lnSpc>
          <a:spcPct val="100000"/>
        </a:lnSpc>
        <a:spcBef>
          <a:spcPts val="600"/>
        </a:spcBef>
        <a:buClr>
          <a:schemeClr val="bg1">
            <a:lumMod val="65000"/>
          </a:schemeClr>
        </a:buClr>
        <a:buFont typeface="Wingdings" pitchFamily="2" charset="2"/>
        <a:buChar char="§"/>
        <a:defRPr sz="1800" b="0" kern="1000" baseline="0">
          <a:solidFill>
            <a:schemeClr val="tx1">
              <a:lumMod val="50000"/>
              <a:lumOff val="50000"/>
            </a:schemeClr>
          </a:solidFill>
          <a:latin typeface="+mn-lt"/>
          <a:ea typeface="+mn-ea"/>
          <a:cs typeface="+mn-cs"/>
        </a:defRPr>
      </a:lvl3pPr>
      <a:lvl4pPr marL="1257300" indent="-206375" algn="l" defTabSz="914400" rtl="0" eaLnBrk="1" latinLnBrk="0" hangingPunct="1">
        <a:lnSpc>
          <a:spcPct val="100000"/>
        </a:lnSpc>
        <a:spcBef>
          <a:spcPts val="400"/>
        </a:spcBef>
        <a:buClr>
          <a:schemeClr val="bg1">
            <a:lumMod val="65000"/>
          </a:schemeClr>
        </a:buClr>
        <a:buFont typeface="Arial" pitchFamily="34" charset="0"/>
        <a:buChar char="▫"/>
        <a:defRPr sz="1700" b="0" kern="1000">
          <a:solidFill>
            <a:schemeClr val="bg1">
              <a:lumMod val="65000"/>
            </a:schemeClr>
          </a:solidFill>
          <a:latin typeface="+mn-lt"/>
          <a:ea typeface="+mn-ea"/>
          <a:cs typeface="+mn-cs"/>
        </a:defRPr>
      </a:lvl4pPr>
      <a:lvl5pPr marL="1487488" indent="-225425" algn="l" defTabSz="914400" rtl="0" eaLnBrk="1" latinLnBrk="0" hangingPunct="1">
        <a:lnSpc>
          <a:spcPct val="100000"/>
        </a:lnSpc>
        <a:spcBef>
          <a:spcPts val="300"/>
        </a:spcBef>
        <a:buClr>
          <a:schemeClr val="bg1">
            <a:lumMod val="65000"/>
          </a:schemeClr>
        </a:buClr>
        <a:buFont typeface="Arial" panose="020B0604020202020204" pitchFamily="34" charset="0"/>
        <a:buChar char="»"/>
        <a:defRPr sz="1600" b="0" kern="10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r>
              <a:rPr lang="en-US" dirty="0"/>
              <a:t>Physical Design  - IC Mask</a:t>
            </a:r>
          </a:p>
        </p:txBody>
      </p:sp>
      <p:sp>
        <p:nvSpPr>
          <p:cNvPr id="13" name="Text Placeholder 12"/>
          <p:cNvSpPr>
            <a:spLocks noGrp="1"/>
          </p:cNvSpPr>
          <p:nvPr>
            <p:ph type="body" sz="quarter" idx="11"/>
          </p:nvPr>
        </p:nvSpPr>
        <p:spPr/>
        <p:txBody>
          <a:bodyPr/>
          <a:lstStyle/>
          <a:p>
            <a:r>
              <a:rPr lang="en-US" dirty="0"/>
              <a:t>Floorplan overview</a:t>
            </a:r>
          </a:p>
          <a:p>
            <a:r>
              <a:rPr lang="en-US" dirty="0"/>
              <a:t>Patrice Delpy – Toulouse Design Center</a:t>
            </a:r>
          </a:p>
        </p:txBody>
      </p:sp>
    </p:spTree>
    <p:extLst>
      <p:ext uri="{BB962C8B-B14F-4D97-AF65-F5344CB8AC3E}">
        <p14:creationId xmlns:p14="http://schemas.microsoft.com/office/powerpoint/2010/main" val="19095381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044286-F0A1-0EB2-DF35-01E3244772A1}"/>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52D0C2A4-DD1B-A732-1076-F3A229FDB03C}"/>
              </a:ext>
            </a:extLst>
          </p:cNvPr>
          <p:cNvSpPr>
            <a:spLocks noGrp="1"/>
          </p:cNvSpPr>
          <p:nvPr>
            <p:ph sz="quarter" idx="10"/>
          </p:nvPr>
        </p:nvSpPr>
        <p:spPr/>
        <p:txBody>
          <a:bodyPr/>
          <a:lstStyle/>
          <a:p>
            <a:r>
              <a:rPr lang="fr-FR" dirty="0" err="1"/>
              <a:t>It’s</a:t>
            </a:r>
            <a:r>
              <a:rPr lang="fr-FR" dirty="0"/>
              <a:t> </a:t>
            </a:r>
            <a:r>
              <a:rPr lang="fr-FR" dirty="0" err="1"/>
              <a:t>probably</a:t>
            </a:r>
            <a:r>
              <a:rPr lang="fr-FR" dirty="0"/>
              <a:t> </a:t>
            </a:r>
            <a:r>
              <a:rPr lang="fr-FR" dirty="0" err="1"/>
              <a:t>critical</a:t>
            </a:r>
            <a:r>
              <a:rPr lang="fr-FR" dirty="0"/>
              <a:t> </a:t>
            </a:r>
            <a:r>
              <a:rPr lang="fr-FR" dirty="0" err="1"/>
              <a:t>step</a:t>
            </a:r>
            <a:r>
              <a:rPr lang="fr-FR" dirty="0"/>
              <a:t> to</a:t>
            </a:r>
          </a:p>
          <a:p>
            <a:r>
              <a:rPr lang="fr-FR" dirty="0" err="1"/>
              <a:t>Connectvity</a:t>
            </a:r>
            <a:r>
              <a:rPr lang="fr-FR" dirty="0"/>
              <a:t> &amp; </a:t>
            </a:r>
            <a:r>
              <a:rPr lang="fr-FR" dirty="0" err="1"/>
              <a:t>constraints</a:t>
            </a:r>
            <a:r>
              <a:rPr lang="fr-FR" dirty="0"/>
              <a:t> </a:t>
            </a:r>
            <a:r>
              <a:rPr lang="fr-FR" dirty="0" err="1"/>
              <a:t>driven</a:t>
            </a:r>
            <a:r>
              <a:rPr lang="fr-FR" dirty="0"/>
              <a:t> </a:t>
            </a:r>
            <a:r>
              <a:rPr lang="fr-FR" dirty="0" err="1"/>
              <a:t>layout</a:t>
            </a:r>
            <a:endParaRPr lang="fr-FR" dirty="0"/>
          </a:p>
          <a:p>
            <a:endParaRPr lang="fr-FR" dirty="0"/>
          </a:p>
          <a:p>
            <a:r>
              <a:rPr lang="fr-FR" dirty="0" err="1"/>
              <a:t>Iterative</a:t>
            </a:r>
            <a:r>
              <a:rPr lang="fr-FR" dirty="0"/>
              <a:t> </a:t>
            </a:r>
            <a:r>
              <a:rPr lang="fr-FR" dirty="0" err="1"/>
              <a:t>procedure</a:t>
            </a:r>
            <a:r>
              <a:rPr lang="fr-FR" dirty="0"/>
              <a:t>, </a:t>
            </a:r>
            <a:r>
              <a:rPr lang="en-US" dirty="0"/>
              <a:t>in order to converge to the most optimal solution</a:t>
            </a:r>
          </a:p>
          <a:p>
            <a:endParaRPr lang="en-US" dirty="0"/>
          </a:p>
          <a:p>
            <a:r>
              <a:rPr lang="fr-FR" sz="1800" dirty="0" err="1">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Creating</a:t>
            </a:r>
            <a:r>
              <a:rPr lang="fr-FR" sz="1800"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 the right floorplan </a:t>
            </a:r>
            <a:r>
              <a:rPr lang="fr-FR" sz="1800" dirty="0" err="1">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critical</a:t>
            </a:r>
            <a:r>
              <a:rPr lang="fr-FR" sz="1800"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task</a:t>
            </a:r>
            <a:r>
              <a:rPr lang="fr-FR" sz="1800"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that</a:t>
            </a:r>
            <a:r>
              <a:rPr lang="fr-FR" sz="1800"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 must </a:t>
            </a:r>
            <a:r>
              <a:rPr lang="fr-FR" sz="1800" dirty="0" err="1">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evolve</a:t>
            </a:r>
            <a:r>
              <a:rPr lang="fr-FR" sz="1800"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 and </a:t>
            </a:r>
            <a:r>
              <a:rPr lang="fr-FR" sz="1800" dirty="0" err="1">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be</a:t>
            </a:r>
            <a:r>
              <a:rPr lang="fr-FR" sz="1800"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refined</a:t>
            </a:r>
            <a:r>
              <a:rPr lang="fr-FR" sz="1800"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 as the </a:t>
            </a:r>
            <a:r>
              <a:rPr lang="fr-FR" sz="1800" dirty="0" err="1">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project</a:t>
            </a:r>
            <a:r>
              <a:rPr lang="fr-FR" sz="1800"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 progresses.</a:t>
            </a:r>
          </a:p>
          <a:p>
            <a:endParaRPr lang="fr-FR" sz="1800" dirty="0">
              <a:solidFill>
                <a:srgbClr val="1A1A1A"/>
              </a:solidFill>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Rule of </a:t>
            </a:r>
            <a:r>
              <a:rPr lang="fr-FR"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thum</a:t>
            </a:r>
            <a:r>
              <a:rPr lang="fr-FR" sz="18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b</a:t>
            </a:r>
            <a:endPar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r>
              <a:rPr lang="en-US" dirty="0"/>
              <a:t>Layout planning is a time consuming task</a:t>
            </a:r>
          </a:p>
          <a:p>
            <a:endParaRPr lang="fr-FR" dirty="0"/>
          </a:p>
          <a:p>
            <a:endParaRPr lang="fr-FR" dirty="0"/>
          </a:p>
          <a:p>
            <a:endParaRPr lang="fr-FR" dirty="0"/>
          </a:p>
        </p:txBody>
      </p:sp>
    </p:spTree>
    <p:extLst>
      <p:ext uri="{BB962C8B-B14F-4D97-AF65-F5344CB8AC3E}">
        <p14:creationId xmlns:p14="http://schemas.microsoft.com/office/powerpoint/2010/main" val="39798110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D5BC9-6163-6B34-4EEA-74D70ECBA7CA}"/>
              </a:ext>
            </a:extLst>
          </p:cNvPr>
          <p:cNvSpPr>
            <a:spLocks noGrp="1"/>
          </p:cNvSpPr>
          <p:nvPr>
            <p:ph type="title"/>
          </p:nvPr>
        </p:nvSpPr>
        <p:spPr/>
        <p:txBody>
          <a:bodyPr/>
          <a:lstStyle/>
          <a:p>
            <a:r>
              <a:rPr lang="fr-FR" dirty="0" err="1"/>
              <a:t>Floorplanning</a:t>
            </a:r>
            <a:r>
              <a:rPr lang="fr-FR" dirty="0"/>
              <a:t> : Inputs and outputs</a:t>
            </a:r>
          </a:p>
        </p:txBody>
      </p:sp>
      <p:sp>
        <p:nvSpPr>
          <p:cNvPr id="4" name="Content Placeholder 1">
            <a:extLst>
              <a:ext uri="{FF2B5EF4-FFF2-40B4-BE49-F238E27FC236}">
                <a16:creationId xmlns:a16="http://schemas.microsoft.com/office/drawing/2014/main" id="{E0AB64CC-3364-45B0-B1B3-3A3E68A8591F}"/>
              </a:ext>
            </a:extLst>
          </p:cNvPr>
          <p:cNvSpPr>
            <a:spLocks noGrp="1"/>
          </p:cNvSpPr>
          <p:nvPr/>
        </p:nvSpPr>
        <p:spPr>
          <a:xfrm>
            <a:off x="594455" y="1257948"/>
            <a:ext cx="5098175"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Inter" panose="020B05020300000000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1"/>
                </a:solidFill>
                <a:latin typeface="Inter" panose="020B05020300000000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2"/>
                </a:solidFill>
                <a:latin typeface="Inter" panose="020B05020300000000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Inter" panose="020B05020300000000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Inter" panose="020B050203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Inputs</a:t>
            </a:r>
          </a:p>
          <a:p>
            <a:pPr marL="342900" indent="-342900">
              <a:buFont typeface="Arial" panose="020B0604020202020204" pitchFamily="34" charset="0"/>
              <a:buChar char="•"/>
            </a:pPr>
            <a:r>
              <a:rPr lang="fr-FR" dirty="0" err="1"/>
              <a:t>Schematic</a:t>
            </a:r>
            <a:endParaRPr lang="fr-FR" dirty="0"/>
          </a:p>
          <a:p>
            <a:pPr marL="342900" indent="-342900">
              <a:buFont typeface="Arial" panose="020B0604020202020204" pitchFamily="34" charset="0"/>
              <a:buChar char="•"/>
            </a:pPr>
            <a:r>
              <a:rPr lang="fr-FR" dirty="0"/>
              <a:t>Package data / </a:t>
            </a:r>
            <a:r>
              <a:rPr lang="fr-FR" dirty="0" err="1"/>
              <a:t>pinout</a:t>
            </a:r>
            <a:endParaRPr lang="fr-FR" dirty="0"/>
          </a:p>
          <a:p>
            <a:pPr marL="342900" indent="-342900">
              <a:buFont typeface="Arial" panose="020B0604020202020204" pitchFamily="34" charset="0"/>
              <a:buChar char="•"/>
            </a:pPr>
            <a:r>
              <a:rPr lang="fr-FR" dirty="0"/>
              <a:t>Area </a:t>
            </a:r>
            <a:r>
              <a:rPr lang="fr-FR" dirty="0" err="1"/>
              <a:t>requirements</a:t>
            </a:r>
            <a:endParaRPr lang="fr-FR" dirty="0"/>
          </a:p>
          <a:p>
            <a:pPr marL="342900" indent="-342900">
              <a:buFont typeface="Arial" panose="020B0604020202020204" pitchFamily="34" charset="0"/>
              <a:buChar char="•"/>
            </a:pPr>
            <a:r>
              <a:rPr lang="fr-FR" dirty="0"/>
              <a:t>Power </a:t>
            </a:r>
            <a:r>
              <a:rPr lang="fr-FR" dirty="0" err="1"/>
              <a:t>requirements</a:t>
            </a:r>
            <a:r>
              <a:rPr lang="fr-FR" dirty="0"/>
              <a:t> + isolation</a:t>
            </a:r>
          </a:p>
          <a:p>
            <a:pPr marL="342900" indent="-342900">
              <a:buFont typeface="Arial" panose="020B0604020202020204" pitchFamily="34" charset="0"/>
              <a:buChar char="•"/>
            </a:pPr>
            <a:r>
              <a:rPr lang="fr-FR" dirty="0"/>
              <a:t>Physical </a:t>
            </a:r>
            <a:r>
              <a:rPr lang="fr-FR" dirty="0" err="1"/>
              <a:t>partitionning</a:t>
            </a:r>
            <a:endParaRPr lang="fr-FR" dirty="0"/>
          </a:p>
          <a:p>
            <a:pPr marL="342900" indent="-342900">
              <a:buFont typeface="Arial" panose="020B0604020202020204" pitchFamily="34" charset="0"/>
              <a:buChar char="•"/>
            </a:pPr>
            <a:r>
              <a:rPr lang="en-US" dirty="0"/>
              <a:t>Electrical / timing constraints</a:t>
            </a:r>
          </a:p>
          <a:p>
            <a:pPr marL="342900" indent="-342900">
              <a:buFont typeface="Arial" panose="020B0604020202020204" pitchFamily="34" charset="0"/>
              <a:buChar char="•"/>
            </a:pPr>
            <a:r>
              <a:rPr lang="en-US" dirty="0"/>
              <a:t>Die size vs performance vs schedule (trade-off)</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fr-FR" dirty="0"/>
          </a:p>
          <a:p>
            <a:pPr marL="342900" indent="-342900">
              <a:buFont typeface="Arial" panose="020B0604020202020204" pitchFamily="34" charset="0"/>
              <a:buChar char="•"/>
            </a:pPr>
            <a:endParaRPr lang="en-US" dirty="0"/>
          </a:p>
        </p:txBody>
      </p:sp>
      <p:sp>
        <p:nvSpPr>
          <p:cNvPr id="5" name="Content Placeholder 1">
            <a:extLst>
              <a:ext uri="{FF2B5EF4-FFF2-40B4-BE49-F238E27FC236}">
                <a16:creationId xmlns:a16="http://schemas.microsoft.com/office/drawing/2014/main" id="{0E6D99EE-3D7C-4A6B-AB6C-17E69EC70FFA}"/>
              </a:ext>
            </a:extLst>
          </p:cNvPr>
          <p:cNvSpPr txBox="1">
            <a:spLocks/>
          </p:cNvSpPr>
          <p:nvPr/>
        </p:nvSpPr>
        <p:spPr>
          <a:xfrm>
            <a:off x="6166743" y="1269033"/>
            <a:ext cx="5427627" cy="4351338"/>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Outputs</a:t>
            </a:r>
          </a:p>
          <a:p>
            <a:pPr marL="342900" indent="-342900">
              <a:buFont typeface="Arial" panose="020B0604020202020204" pitchFamily="34" charset="0"/>
              <a:buChar char="•"/>
            </a:pPr>
            <a:r>
              <a:rPr lang="fr-FR" dirty="0"/>
              <a:t>IO </a:t>
            </a:r>
            <a:r>
              <a:rPr lang="fr-FR" dirty="0" err="1"/>
              <a:t>placed</a:t>
            </a:r>
            <a:r>
              <a:rPr lang="fr-FR" dirty="0"/>
              <a:t> / ESD ring</a:t>
            </a:r>
          </a:p>
          <a:p>
            <a:pPr marL="342900" indent="-342900">
              <a:buFont typeface="Arial" panose="020B0604020202020204" pitchFamily="34" charset="0"/>
              <a:buChar char="•"/>
            </a:pPr>
            <a:r>
              <a:rPr lang="fr-FR" dirty="0"/>
              <a:t>Block area and </a:t>
            </a:r>
            <a:r>
              <a:rPr lang="fr-FR" dirty="0" err="1"/>
              <a:t>placed</a:t>
            </a:r>
            <a:endParaRPr lang="fr-FR" dirty="0"/>
          </a:p>
          <a:p>
            <a:pPr marL="342900" indent="-342900">
              <a:buFont typeface="Arial" panose="020B0604020202020204" pitchFamily="34" charset="0"/>
              <a:buChar char="•"/>
            </a:pPr>
            <a:r>
              <a:rPr lang="fr-FR" dirty="0"/>
              <a:t>Pins </a:t>
            </a:r>
            <a:r>
              <a:rPr lang="fr-FR" dirty="0" err="1"/>
              <a:t>interconnection</a:t>
            </a:r>
            <a:endParaRPr lang="fr-FR" dirty="0"/>
          </a:p>
          <a:p>
            <a:pPr marL="342900" indent="-342900">
              <a:buFont typeface="Arial" panose="020B0604020202020204" pitchFamily="34" charset="0"/>
              <a:buChar char="•"/>
            </a:pPr>
            <a:r>
              <a:rPr lang="fr-FR" dirty="0" err="1"/>
              <a:t>Routing</a:t>
            </a:r>
            <a:r>
              <a:rPr lang="fr-FR" dirty="0"/>
              <a:t> channels</a:t>
            </a:r>
          </a:p>
          <a:p>
            <a:pPr marL="342900" indent="-342900">
              <a:buFont typeface="Arial" panose="020B0604020202020204" pitchFamily="34" charset="0"/>
              <a:buChar char="•"/>
            </a:pPr>
            <a:r>
              <a:rPr lang="fr-FR" dirty="0"/>
              <a:t>Power </a:t>
            </a:r>
            <a:r>
              <a:rPr lang="fr-FR" dirty="0" err="1"/>
              <a:t>pre-routing</a:t>
            </a:r>
            <a:r>
              <a:rPr lang="fr-FR" dirty="0"/>
              <a:t> </a:t>
            </a:r>
          </a:p>
          <a:p>
            <a:pPr marL="342900" indent="-342900">
              <a:buFont typeface="Arial" panose="020B0604020202020204" pitchFamily="34" charset="0"/>
              <a:buChar char="•"/>
            </a:pPr>
            <a:r>
              <a:rPr lang="en-US" dirty="0"/>
              <a:t>Domain : Noisy / sensitive blocks </a:t>
            </a:r>
          </a:p>
        </p:txBody>
      </p:sp>
    </p:spTree>
    <p:extLst>
      <p:ext uri="{BB962C8B-B14F-4D97-AF65-F5344CB8AC3E}">
        <p14:creationId xmlns:p14="http://schemas.microsoft.com/office/powerpoint/2010/main" val="219170425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60C5D3-7812-6084-105A-B8FEEF284A58}"/>
              </a:ext>
            </a:extLst>
          </p:cNvPr>
          <p:cNvSpPr>
            <a:spLocks noGrp="1"/>
          </p:cNvSpPr>
          <p:nvPr>
            <p:ph type="title"/>
          </p:nvPr>
        </p:nvSpPr>
        <p:spPr/>
        <p:txBody>
          <a:bodyPr/>
          <a:lstStyle/>
          <a:p>
            <a:r>
              <a:rPr lang="fr-FR" dirty="0"/>
              <a:t>Packaging</a:t>
            </a:r>
          </a:p>
        </p:txBody>
      </p:sp>
      <p:sp>
        <p:nvSpPr>
          <p:cNvPr id="3" name="Espace réservé du contenu 2">
            <a:extLst>
              <a:ext uri="{FF2B5EF4-FFF2-40B4-BE49-F238E27FC236}">
                <a16:creationId xmlns:a16="http://schemas.microsoft.com/office/drawing/2014/main" id="{5CA94FBB-05A4-5907-193C-124E451CB090}"/>
              </a:ext>
            </a:extLst>
          </p:cNvPr>
          <p:cNvSpPr>
            <a:spLocks noGrp="1"/>
          </p:cNvSpPr>
          <p:nvPr>
            <p:ph sz="quarter" idx="10"/>
          </p:nvPr>
        </p:nvSpPr>
        <p:spPr/>
        <p:txBody>
          <a:bodyPr/>
          <a:lstStyle/>
          <a:p>
            <a:r>
              <a:rPr lang="en-US" sz="2400" dirty="0"/>
              <a:t>It’s really part of the </a:t>
            </a:r>
            <a:r>
              <a:rPr lang="en-US" sz="2400" dirty="0" err="1"/>
              <a:t>floorplanning</a:t>
            </a:r>
            <a:r>
              <a:rPr lang="en-US" sz="2400" dirty="0"/>
              <a:t>, should be addressed even before you begin your </a:t>
            </a:r>
            <a:r>
              <a:rPr lang="fr-FR" sz="2400" dirty="0" err="1"/>
              <a:t>layout</a:t>
            </a:r>
            <a:r>
              <a:rPr lang="fr-FR" sz="2400" dirty="0"/>
              <a:t>.</a:t>
            </a:r>
          </a:p>
          <a:p>
            <a:pPr marL="0" indent="0">
              <a:buNone/>
            </a:pPr>
            <a:r>
              <a:rPr lang="en-US" sz="2400" dirty="0"/>
              <a:t>The package has a particularly large effect on placement of your I/O pads. </a:t>
            </a:r>
            <a:br>
              <a:rPr lang="en-US" sz="2400" dirty="0"/>
            </a:br>
            <a:r>
              <a:rPr lang="en-US" sz="2400" dirty="0"/>
              <a:t>You cannot just blindly put your input/output pads wherever you feel like it, because they interact with the package. </a:t>
            </a:r>
          </a:p>
          <a:p>
            <a:pPr marL="0" indent="0">
              <a:buNone/>
            </a:pPr>
            <a:r>
              <a:rPr lang="en-US" sz="2400" dirty="0"/>
              <a:t>There are some rules and guidelines you will follow in order for these signal connections to be bonded properly in the packaging choice.</a:t>
            </a:r>
          </a:p>
          <a:p>
            <a:pPr marL="0" indent="0">
              <a:buNone/>
            </a:pPr>
            <a:endParaRPr lang="en-US" sz="2400" dirty="0"/>
          </a:p>
          <a:p>
            <a:pPr marL="0" indent="0">
              <a:buNone/>
            </a:pPr>
            <a:r>
              <a:rPr lang="en-US" sz="2400" dirty="0" err="1"/>
              <a:t>OnBds</a:t>
            </a:r>
            <a:r>
              <a:rPr lang="en-US" sz="2400" dirty="0"/>
              <a:t> used to generate bonding diagram submitted to approbation (package </a:t>
            </a:r>
            <a:r>
              <a:rPr lang="en-US" sz="2400"/>
              <a:t>expert validation)</a:t>
            </a:r>
            <a:endParaRPr lang="en-US" sz="2400" dirty="0"/>
          </a:p>
          <a:p>
            <a:pPr marL="0" indent="0">
              <a:buNone/>
            </a:pPr>
            <a:endParaRPr lang="en-US" sz="2400" dirty="0"/>
          </a:p>
          <a:p>
            <a:pPr marL="0" indent="0">
              <a:buNone/>
            </a:pPr>
            <a:r>
              <a:rPr lang="en-US" sz="2400" dirty="0"/>
              <a:t>Compute final die size</a:t>
            </a:r>
            <a:endParaRPr lang="fr-FR" sz="2400" dirty="0"/>
          </a:p>
          <a:p>
            <a:endParaRPr lang="en-US" sz="2400" dirty="0"/>
          </a:p>
          <a:p>
            <a:endParaRPr lang="fr-FR" dirty="0"/>
          </a:p>
        </p:txBody>
      </p:sp>
    </p:spTree>
    <p:extLst>
      <p:ext uri="{BB962C8B-B14F-4D97-AF65-F5344CB8AC3E}">
        <p14:creationId xmlns:p14="http://schemas.microsoft.com/office/powerpoint/2010/main" val="95014264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3AEBA-41B6-07F9-3A8E-B16D1C6056AA}"/>
              </a:ext>
            </a:extLst>
          </p:cNvPr>
          <p:cNvSpPr>
            <a:spLocks noGrp="1"/>
          </p:cNvSpPr>
          <p:nvPr>
            <p:ph type="title"/>
          </p:nvPr>
        </p:nvSpPr>
        <p:spPr/>
        <p:txBody>
          <a:bodyPr/>
          <a:lstStyle/>
          <a:p>
            <a:r>
              <a:rPr lang="fr-FR" dirty="0"/>
              <a:t>Types of Floorplan techniques</a:t>
            </a:r>
          </a:p>
        </p:txBody>
      </p:sp>
      <p:sp>
        <p:nvSpPr>
          <p:cNvPr id="12" name="Rectangle 11">
            <a:extLst>
              <a:ext uri="{FF2B5EF4-FFF2-40B4-BE49-F238E27FC236}">
                <a16:creationId xmlns:a16="http://schemas.microsoft.com/office/drawing/2014/main" id="{24DCB624-B43A-34E3-4FEE-FA228D52CF08}"/>
              </a:ext>
            </a:extLst>
          </p:cNvPr>
          <p:cNvSpPr>
            <a:spLocks noChangeArrowheads="1"/>
          </p:cNvSpPr>
          <p:nvPr/>
        </p:nvSpPr>
        <p:spPr bwMode="auto">
          <a:xfrm rot="16200000" flipV="1">
            <a:off x="2583901" y="1313546"/>
            <a:ext cx="1714499" cy="1866900"/>
          </a:xfrm>
          <a:prstGeom prst="rect">
            <a:avLst/>
          </a:prstGeom>
          <a:noFill/>
          <a:ln w="9525">
            <a:solidFill>
              <a:schemeClr val="tx1"/>
            </a:solidFill>
            <a:miter lim="800000"/>
            <a:headEnd/>
            <a:tailEnd/>
          </a:ln>
          <a:effectLst/>
          <a:extLst>
            <a:ext uri="{909E8E84-426E-40dd-AFC4-6F175D3DCCD1}">
              <a14:hiddenFill xmlns="" xmlns:a14="http://schemas.microsoft.com/office/drawing/2010/main" xmlns:lc="http://schemas.openxmlformats.org/drawingml/2006/lockedCanvas">
                <a:solidFill>
                  <a:schemeClr val="folHlink"/>
                </a:solidFill>
              </a14:hiddenFill>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txBody>
          <a:bodyPr anchor="ctr">
            <a:spAutoFit/>
          </a:bodyPr>
          <a:lstStyle>
            <a:defPPr>
              <a:defRPr lang="en-US"/>
            </a:defPPr>
            <a:lvl1pPr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latin typeface="Arial" charset="0"/>
              <a:ea typeface="ＭＳ Ｐゴシック" charset="0"/>
            </a:endParaRPr>
          </a:p>
        </p:txBody>
      </p:sp>
      <p:grpSp>
        <p:nvGrpSpPr>
          <p:cNvPr id="19" name="Groupe 18">
            <a:extLst>
              <a:ext uri="{FF2B5EF4-FFF2-40B4-BE49-F238E27FC236}">
                <a16:creationId xmlns:a16="http://schemas.microsoft.com/office/drawing/2014/main" id="{B40C3964-6D22-F9C3-9111-CE8B6F09A979}"/>
              </a:ext>
            </a:extLst>
          </p:cNvPr>
          <p:cNvGrpSpPr/>
          <p:nvPr/>
        </p:nvGrpSpPr>
        <p:grpSpPr>
          <a:xfrm>
            <a:off x="2512463" y="2291403"/>
            <a:ext cx="1862137" cy="814519"/>
            <a:chOff x="4086669" y="1653344"/>
            <a:chExt cx="1862137" cy="814519"/>
          </a:xfrm>
        </p:grpSpPr>
        <p:sp>
          <p:nvSpPr>
            <p:cNvPr id="17" name="Rectangle 16">
              <a:extLst>
                <a:ext uri="{FF2B5EF4-FFF2-40B4-BE49-F238E27FC236}">
                  <a16:creationId xmlns:a16="http://schemas.microsoft.com/office/drawing/2014/main" id="{3150EBB8-FCD6-F498-D7C1-0D1B4C3F3A51}"/>
                </a:ext>
              </a:extLst>
            </p:cNvPr>
            <p:cNvSpPr/>
            <p:nvPr/>
          </p:nvSpPr>
          <p:spPr>
            <a:xfrm>
              <a:off x="4086669" y="1653344"/>
              <a:ext cx="1297649" cy="8145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511FEFB2-0124-C952-9EFD-274480C8793B}"/>
                </a:ext>
              </a:extLst>
            </p:cNvPr>
            <p:cNvSpPr/>
            <p:nvPr/>
          </p:nvSpPr>
          <p:spPr>
            <a:xfrm>
              <a:off x="4395787" y="1900995"/>
              <a:ext cx="1553019" cy="566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0" name="Rectangle 19">
            <a:extLst>
              <a:ext uri="{FF2B5EF4-FFF2-40B4-BE49-F238E27FC236}">
                <a16:creationId xmlns:a16="http://schemas.microsoft.com/office/drawing/2014/main" id="{38EDA42B-16CA-AF5B-4897-F78B09AC0E8D}"/>
              </a:ext>
            </a:extLst>
          </p:cNvPr>
          <p:cNvSpPr/>
          <p:nvPr/>
        </p:nvSpPr>
        <p:spPr>
          <a:xfrm>
            <a:off x="2506928" y="1389746"/>
            <a:ext cx="1124454" cy="36349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t>B1</a:t>
            </a:r>
          </a:p>
        </p:txBody>
      </p:sp>
      <p:sp>
        <p:nvSpPr>
          <p:cNvPr id="21" name="Rectangle 20">
            <a:extLst>
              <a:ext uri="{FF2B5EF4-FFF2-40B4-BE49-F238E27FC236}">
                <a16:creationId xmlns:a16="http://schemas.microsoft.com/office/drawing/2014/main" id="{95C0C861-0D68-52FC-12E6-A8E34BBB59EE}"/>
              </a:ext>
            </a:extLst>
          </p:cNvPr>
          <p:cNvSpPr/>
          <p:nvPr/>
        </p:nvSpPr>
        <p:spPr>
          <a:xfrm>
            <a:off x="3631382" y="1388269"/>
            <a:ext cx="743219" cy="36349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t>B2</a:t>
            </a:r>
          </a:p>
        </p:txBody>
      </p:sp>
      <p:sp>
        <p:nvSpPr>
          <p:cNvPr id="22" name="Rectangle 21">
            <a:extLst>
              <a:ext uri="{FF2B5EF4-FFF2-40B4-BE49-F238E27FC236}">
                <a16:creationId xmlns:a16="http://schemas.microsoft.com/office/drawing/2014/main" id="{10B5486C-4BFB-381A-6153-0CC8F00A3F0D}"/>
              </a:ext>
            </a:extLst>
          </p:cNvPr>
          <p:cNvSpPr/>
          <p:nvPr/>
        </p:nvSpPr>
        <p:spPr>
          <a:xfrm>
            <a:off x="2511682" y="1747000"/>
            <a:ext cx="880210" cy="54440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t>B3</a:t>
            </a:r>
          </a:p>
        </p:txBody>
      </p:sp>
      <p:sp>
        <p:nvSpPr>
          <p:cNvPr id="23" name="Rectangle 22">
            <a:extLst>
              <a:ext uri="{FF2B5EF4-FFF2-40B4-BE49-F238E27FC236}">
                <a16:creationId xmlns:a16="http://schemas.microsoft.com/office/drawing/2014/main" id="{0715EF2B-5682-8447-48FB-8E327A6256F8}"/>
              </a:ext>
            </a:extLst>
          </p:cNvPr>
          <p:cNvSpPr/>
          <p:nvPr/>
        </p:nvSpPr>
        <p:spPr>
          <a:xfrm>
            <a:off x="3391892" y="1751763"/>
            <a:ext cx="418220" cy="544403"/>
          </a:xfrm>
          <a:prstGeom prst="rect">
            <a:avLst/>
          </a:prstGeom>
          <a:solidFill>
            <a:srgbClr val="D2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t>B4</a:t>
            </a:r>
          </a:p>
        </p:txBody>
      </p:sp>
      <p:sp>
        <p:nvSpPr>
          <p:cNvPr id="24" name="Rectangle 23">
            <a:extLst>
              <a:ext uri="{FF2B5EF4-FFF2-40B4-BE49-F238E27FC236}">
                <a16:creationId xmlns:a16="http://schemas.microsoft.com/office/drawing/2014/main" id="{5D12AF65-2208-8A8C-70D9-C145EE1A5C2E}"/>
              </a:ext>
            </a:extLst>
          </p:cNvPr>
          <p:cNvSpPr/>
          <p:nvPr/>
        </p:nvSpPr>
        <p:spPr>
          <a:xfrm>
            <a:off x="3810111" y="1748478"/>
            <a:ext cx="564489" cy="788900"/>
          </a:xfrm>
          <a:prstGeom prst="rect">
            <a:avLst/>
          </a:prstGeom>
          <a:solidFill>
            <a:srgbClr val="97E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t>B5</a:t>
            </a:r>
          </a:p>
        </p:txBody>
      </p:sp>
      <p:sp>
        <p:nvSpPr>
          <p:cNvPr id="25" name="ZoneTexte 24">
            <a:extLst>
              <a:ext uri="{FF2B5EF4-FFF2-40B4-BE49-F238E27FC236}">
                <a16:creationId xmlns:a16="http://schemas.microsoft.com/office/drawing/2014/main" id="{54483D5E-8499-AC78-9F7A-8F9EC8C2F75C}"/>
              </a:ext>
            </a:extLst>
          </p:cNvPr>
          <p:cNvSpPr txBox="1"/>
          <p:nvPr/>
        </p:nvSpPr>
        <p:spPr>
          <a:xfrm>
            <a:off x="3236240" y="2614122"/>
            <a:ext cx="311304" cy="215444"/>
          </a:xfrm>
          <a:prstGeom prst="rect">
            <a:avLst/>
          </a:prstGeom>
          <a:noFill/>
        </p:spPr>
        <p:txBody>
          <a:bodyPr wrap="none" rtlCol="0">
            <a:spAutoFit/>
          </a:bodyPr>
          <a:lstStyle/>
          <a:p>
            <a:r>
              <a:rPr lang="fr-FR" sz="800" dirty="0">
                <a:solidFill>
                  <a:schemeClr val="bg1"/>
                </a:solidFill>
              </a:rPr>
              <a:t>B6</a:t>
            </a:r>
          </a:p>
        </p:txBody>
      </p:sp>
      <p:sp>
        <p:nvSpPr>
          <p:cNvPr id="26" name="Rectangle 25">
            <a:extLst>
              <a:ext uri="{FF2B5EF4-FFF2-40B4-BE49-F238E27FC236}">
                <a16:creationId xmlns:a16="http://schemas.microsoft.com/office/drawing/2014/main" id="{B89FEF36-9CD4-EC72-9D17-0DEF1B598654}"/>
              </a:ext>
            </a:extLst>
          </p:cNvPr>
          <p:cNvSpPr>
            <a:spLocks noChangeArrowheads="1"/>
          </p:cNvSpPr>
          <p:nvPr/>
        </p:nvSpPr>
        <p:spPr bwMode="auto">
          <a:xfrm rot="16200000" flipV="1">
            <a:off x="4929771" y="1318309"/>
            <a:ext cx="1714499" cy="1866900"/>
          </a:xfrm>
          <a:prstGeom prst="rect">
            <a:avLst/>
          </a:prstGeom>
          <a:noFill/>
          <a:ln w="9525">
            <a:solidFill>
              <a:schemeClr val="tx1"/>
            </a:solidFill>
            <a:miter lim="800000"/>
            <a:headEnd/>
            <a:tailEnd/>
          </a:ln>
          <a:effectLst/>
          <a:extLst>
            <a:ext uri="{909E8E84-426E-40dd-AFC4-6F175D3DCCD1}">
              <a14:hiddenFill xmlns="" xmlns:a14="http://schemas.microsoft.com/office/drawing/2010/main" xmlns:lc="http://schemas.openxmlformats.org/drawingml/2006/lockedCanvas">
                <a:solidFill>
                  <a:schemeClr val="folHlink"/>
                </a:solidFill>
              </a14:hiddenFill>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txBody>
          <a:bodyPr anchor="ctr">
            <a:spAutoFit/>
          </a:bodyPr>
          <a:lstStyle>
            <a:defPPr>
              <a:defRPr lang="en-US"/>
            </a:defPPr>
            <a:lvl1pPr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latin typeface="Arial" charset="0"/>
              <a:ea typeface="ＭＳ Ｐゴシック" charset="0"/>
            </a:endParaRPr>
          </a:p>
        </p:txBody>
      </p:sp>
      <p:grpSp>
        <p:nvGrpSpPr>
          <p:cNvPr id="27" name="Groupe 26">
            <a:extLst>
              <a:ext uri="{FF2B5EF4-FFF2-40B4-BE49-F238E27FC236}">
                <a16:creationId xmlns:a16="http://schemas.microsoft.com/office/drawing/2014/main" id="{12216CBE-C145-3F27-4EDE-CFD8DB1C3A01}"/>
              </a:ext>
            </a:extLst>
          </p:cNvPr>
          <p:cNvGrpSpPr/>
          <p:nvPr/>
        </p:nvGrpSpPr>
        <p:grpSpPr>
          <a:xfrm>
            <a:off x="4858333" y="2435427"/>
            <a:ext cx="1862137" cy="673156"/>
            <a:chOff x="4086669" y="1653344"/>
            <a:chExt cx="1862137" cy="814519"/>
          </a:xfrm>
        </p:grpSpPr>
        <p:sp>
          <p:nvSpPr>
            <p:cNvPr id="28" name="Rectangle 27">
              <a:extLst>
                <a:ext uri="{FF2B5EF4-FFF2-40B4-BE49-F238E27FC236}">
                  <a16:creationId xmlns:a16="http://schemas.microsoft.com/office/drawing/2014/main" id="{3EB986E8-2ED3-75A7-6A9F-F903793A6EF0}"/>
                </a:ext>
              </a:extLst>
            </p:cNvPr>
            <p:cNvSpPr/>
            <p:nvPr/>
          </p:nvSpPr>
          <p:spPr>
            <a:xfrm>
              <a:off x="4086669" y="1653344"/>
              <a:ext cx="1297649" cy="8145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D6821028-1789-EAC1-4675-827BF3A46150}"/>
                </a:ext>
              </a:extLst>
            </p:cNvPr>
            <p:cNvSpPr/>
            <p:nvPr/>
          </p:nvSpPr>
          <p:spPr>
            <a:xfrm>
              <a:off x="4395787" y="1900995"/>
              <a:ext cx="1553019" cy="566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0" name="Rectangle 29">
            <a:extLst>
              <a:ext uri="{FF2B5EF4-FFF2-40B4-BE49-F238E27FC236}">
                <a16:creationId xmlns:a16="http://schemas.microsoft.com/office/drawing/2014/main" id="{2939C28D-29F0-74FF-079B-3F1E5E6A09E4}"/>
              </a:ext>
            </a:extLst>
          </p:cNvPr>
          <p:cNvSpPr/>
          <p:nvPr/>
        </p:nvSpPr>
        <p:spPr>
          <a:xfrm>
            <a:off x="4852798" y="1394509"/>
            <a:ext cx="1040616" cy="36349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t>B1</a:t>
            </a:r>
          </a:p>
        </p:txBody>
      </p:sp>
      <p:sp>
        <p:nvSpPr>
          <p:cNvPr id="31" name="Rectangle 30">
            <a:extLst>
              <a:ext uri="{FF2B5EF4-FFF2-40B4-BE49-F238E27FC236}">
                <a16:creationId xmlns:a16="http://schemas.microsoft.com/office/drawing/2014/main" id="{72D51F64-5D57-BEBA-2D93-3EFFF03165CC}"/>
              </a:ext>
            </a:extLst>
          </p:cNvPr>
          <p:cNvSpPr/>
          <p:nvPr/>
        </p:nvSpPr>
        <p:spPr>
          <a:xfrm>
            <a:off x="5977252" y="1393032"/>
            <a:ext cx="743219" cy="36349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t>B2</a:t>
            </a:r>
          </a:p>
        </p:txBody>
      </p:sp>
      <p:sp>
        <p:nvSpPr>
          <p:cNvPr id="32" name="Rectangle 31">
            <a:extLst>
              <a:ext uri="{FF2B5EF4-FFF2-40B4-BE49-F238E27FC236}">
                <a16:creationId xmlns:a16="http://schemas.microsoft.com/office/drawing/2014/main" id="{C0BAD74A-DD58-A729-9E4B-7FF77FCAD84D}"/>
              </a:ext>
            </a:extLst>
          </p:cNvPr>
          <p:cNvSpPr/>
          <p:nvPr/>
        </p:nvSpPr>
        <p:spPr>
          <a:xfrm>
            <a:off x="4857552" y="1797483"/>
            <a:ext cx="880210" cy="54440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t>B3</a:t>
            </a:r>
          </a:p>
        </p:txBody>
      </p:sp>
      <p:sp>
        <p:nvSpPr>
          <p:cNvPr id="33" name="Rectangle 32">
            <a:extLst>
              <a:ext uri="{FF2B5EF4-FFF2-40B4-BE49-F238E27FC236}">
                <a16:creationId xmlns:a16="http://schemas.microsoft.com/office/drawing/2014/main" id="{0B6324B0-17B3-93C3-402A-101A2B66EAEE}"/>
              </a:ext>
            </a:extLst>
          </p:cNvPr>
          <p:cNvSpPr/>
          <p:nvPr/>
        </p:nvSpPr>
        <p:spPr>
          <a:xfrm>
            <a:off x="5774054" y="1819371"/>
            <a:ext cx="345636" cy="494912"/>
          </a:xfrm>
          <a:prstGeom prst="rect">
            <a:avLst/>
          </a:prstGeom>
          <a:solidFill>
            <a:srgbClr val="D2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t>B4</a:t>
            </a:r>
          </a:p>
        </p:txBody>
      </p:sp>
      <p:sp>
        <p:nvSpPr>
          <p:cNvPr id="34" name="Rectangle 33">
            <a:extLst>
              <a:ext uri="{FF2B5EF4-FFF2-40B4-BE49-F238E27FC236}">
                <a16:creationId xmlns:a16="http://schemas.microsoft.com/office/drawing/2014/main" id="{503C59F8-8D85-1DB6-73BF-430801EC98AD}"/>
              </a:ext>
            </a:extLst>
          </p:cNvPr>
          <p:cNvSpPr/>
          <p:nvPr/>
        </p:nvSpPr>
        <p:spPr>
          <a:xfrm>
            <a:off x="6243065" y="1783721"/>
            <a:ext cx="466520" cy="788900"/>
          </a:xfrm>
          <a:prstGeom prst="rect">
            <a:avLst/>
          </a:prstGeom>
          <a:solidFill>
            <a:srgbClr val="97E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t>B5</a:t>
            </a:r>
          </a:p>
        </p:txBody>
      </p:sp>
      <p:sp>
        <p:nvSpPr>
          <p:cNvPr id="35" name="ZoneTexte 34">
            <a:extLst>
              <a:ext uri="{FF2B5EF4-FFF2-40B4-BE49-F238E27FC236}">
                <a16:creationId xmlns:a16="http://schemas.microsoft.com/office/drawing/2014/main" id="{D33C2140-B210-FDDB-C328-8564C3B1347D}"/>
              </a:ext>
            </a:extLst>
          </p:cNvPr>
          <p:cNvSpPr txBox="1"/>
          <p:nvPr/>
        </p:nvSpPr>
        <p:spPr>
          <a:xfrm>
            <a:off x="5582110" y="2618885"/>
            <a:ext cx="311304" cy="215444"/>
          </a:xfrm>
          <a:prstGeom prst="rect">
            <a:avLst/>
          </a:prstGeom>
          <a:noFill/>
        </p:spPr>
        <p:txBody>
          <a:bodyPr wrap="none" rtlCol="0">
            <a:spAutoFit/>
          </a:bodyPr>
          <a:lstStyle/>
          <a:p>
            <a:r>
              <a:rPr lang="fr-FR" sz="800" dirty="0">
                <a:solidFill>
                  <a:schemeClr val="bg1"/>
                </a:solidFill>
              </a:rPr>
              <a:t>B6</a:t>
            </a:r>
          </a:p>
        </p:txBody>
      </p:sp>
      <p:sp>
        <p:nvSpPr>
          <p:cNvPr id="36" name="Rectangle 35">
            <a:extLst>
              <a:ext uri="{FF2B5EF4-FFF2-40B4-BE49-F238E27FC236}">
                <a16:creationId xmlns:a16="http://schemas.microsoft.com/office/drawing/2014/main" id="{00B096AD-6622-8216-77C2-B6714F9201F2}"/>
              </a:ext>
            </a:extLst>
          </p:cNvPr>
          <p:cNvSpPr>
            <a:spLocks noChangeArrowheads="1"/>
          </p:cNvSpPr>
          <p:nvPr/>
        </p:nvSpPr>
        <p:spPr bwMode="auto">
          <a:xfrm rot="16200000" flipV="1">
            <a:off x="7283603" y="1309424"/>
            <a:ext cx="1714499" cy="1866900"/>
          </a:xfrm>
          <a:prstGeom prst="rect">
            <a:avLst/>
          </a:prstGeom>
          <a:noFill/>
          <a:ln w="9525">
            <a:solidFill>
              <a:schemeClr val="tx1"/>
            </a:solidFill>
            <a:miter lim="800000"/>
            <a:headEnd/>
            <a:tailEnd/>
          </a:ln>
          <a:effectLst/>
          <a:extLst>
            <a:ext uri="{909E8E84-426E-40dd-AFC4-6F175D3DCCD1}">
              <a14:hiddenFill xmlns="" xmlns:a14="http://schemas.microsoft.com/office/drawing/2010/main" xmlns:lc="http://schemas.openxmlformats.org/drawingml/2006/lockedCanvas">
                <a:solidFill>
                  <a:schemeClr val="folHlink"/>
                </a:solidFill>
              </a14:hiddenFill>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txBody>
          <a:bodyPr anchor="ctr">
            <a:spAutoFit/>
          </a:bodyPr>
          <a:lstStyle>
            <a:defPPr>
              <a:defRPr lang="en-US"/>
            </a:defPPr>
            <a:lvl1pPr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latin typeface="Arial" charset="0"/>
              <a:ea typeface="ＭＳ Ｐゴシック" charset="0"/>
            </a:endParaRPr>
          </a:p>
        </p:txBody>
      </p:sp>
      <p:grpSp>
        <p:nvGrpSpPr>
          <p:cNvPr id="37" name="Groupe 36">
            <a:extLst>
              <a:ext uri="{FF2B5EF4-FFF2-40B4-BE49-F238E27FC236}">
                <a16:creationId xmlns:a16="http://schemas.microsoft.com/office/drawing/2014/main" id="{D6BEEE4A-F676-2D84-C75B-A94746A525D4}"/>
              </a:ext>
            </a:extLst>
          </p:cNvPr>
          <p:cNvGrpSpPr/>
          <p:nvPr/>
        </p:nvGrpSpPr>
        <p:grpSpPr>
          <a:xfrm>
            <a:off x="7212165" y="2379738"/>
            <a:ext cx="1862137" cy="722062"/>
            <a:chOff x="4086669" y="1653344"/>
            <a:chExt cx="1862137" cy="814519"/>
          </a:xfrm>
        </p:grpSpPr>
        <p:sp>
          <p:nvSpPr>
            <p:cNvPr id="38" name="Rectangle 37">
              <a:extLst>
                <a:ext uri="{FF2B5EF4-FFF2-40B4-BE49-F238E27FC236}">
                  <a16:creationId xmlns:a16="http://schemas.microsoft.com/office/drawing/2014/main" id="{EE692D9B-6936-2CC0-BE61-4A88ED664239}"/>
                </a:ext>
              </a:extLst>
            </p:cNvPr>
            <p:cNvSpPr/>
            <p:nvPr/>
          </p:nvSpPr>
          <p:spPr>
            <a:xfrm>
              <a:off x="4086669" y="1653344"/>
              <a:ext cx="1297649" cy="8145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5508D0A7-1DAC-8323-079F-E99994391AF7}"/>
                </a:ext>
              </a:extLst>
            </p:cNvPr>
            <p:cNvSpPr/>
            <p:nvPr/>
          </p:nvSpPr>
          <p:spPr>
            <a:xfrm>
              <a:off x="4395787" y="1900995"/>
              <a:ext cx="1553019" cy="566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40" name="Rectangle 39">
            <a:extLst>
              <a:ext uri="{FF2B5EF4-FFF2-40B4-BE49-F238E27FC236}">
                <a16:creationId xmlns:a16="http://schemas.microsoft.com/office/drawing/2014/main" id="{6F7A912D-CB20-8F75-DF33-9A906ED1766B}"/>
              </a:ext>
            </a:extLst>
          </p:cNvPr>
          <p:cNvSpPr/>
          <p:nvPr/>
        </p:nvSpPr>
        <p:spPr>
          <a:xfrm>
            <a:off x="7206630" y="1385624"/>
            <a:ext cx="1124454" cy="36349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t>B1</a:t>
            </a:r>
          </a:p>
        </p:txBody>
      </p:sp>
      <p:sp>
        <p:nvSpPr>
          <p:cNvPr id="41" name="Rectangle 40">
            <a:extLst>
              <a:ext uri="{FF2B5EF4-FFF2-40B4-BE49-F238E27FC236}">
                <a16:creationId xmlns:a16="http://schemas.microsoft.com/office/drawing/2014/main" id="{1CEBA5DC-13F1-7CB1-B9CC-011FA3D782EC}"/>
              </a:ext>
            </a:extLst>
          </p:cNvPr>
          <p:cNvSpPr/>
          <p:nvPr/>
        </p:nvSpPr>
        <p:spPr>
          <a:xfrm>
            <a:off x="8331084" y="1384147"/>
            <a:ext cx="743219" cy="36349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t>B2</a:t>
            </a:r>
          </a:p>
        </p:txBody>
      </p:sp>
      <p:sp>
        <p:nvSpPr>
          <p:cNvPr id="42" name="Rectangle 41">
            <a:extLst>
              <a:ext uri="{FF2B5EF4-FFF2-40B4-BE49-F238E27FC236}">
                <a16:creationId xmlns:a16="http://schemas.microsoft.com/office/drawing/2014/main" id="{F45AA352-A2C6-7A1D-ABF2-D7EE14762CC2}"/>
              </a:ext>
            </a:extLst>
          </p:cNvPr>
          <p:cNvSpPr/>
          <p:nvPr/>
        </p:nvSpPr>
        <p:spPr>
          <a:xfrm>
            <a:off x="7211384" y="1788598"/>
            <a:ext cx="880210" cy="54440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t>B3</a:t>
            </a:r>
          </a:p>
        </p:txBody>
      </p:sp>
      <p:sp>
        <p:nvSpPr>
          <p:cNvPr id="43" name="Rectangle 42">
            <a:extLst>
              <a:ext uri="{FF2B5EF4-FFF2-40B4-BE49-F238E27FC236}">
                <a16:creationId xmlns:a16="http://schemas.microsoft.com/office/drawing/2014/main" id="{7704242F-54B0-501D-DD20-811F23583AA8}"/>
              </a:ext>
            </a:extLst>
          </p:cNvPr>
          <p:cNvSpPr/>
          <p:nvPr/>
        </p:nvSpPr>
        <p:spPr>
          <a:xfrm>
            <a:off x="8091594" y="1785741"/>
            <a:ext cx="418220" cy="544403"/>
          </a:xfrm>
          <a:prstGeom prst="rect">
            <a:avLst/>
          </a:prstGeom>
          <a:solidFill>
            <a:srgbClr val="D2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t>B4</a:t>
            </a:r>
          </a:p>
        </p:txBody>
      </p:sp>
      <p:sp>
        <p:nvSpPr>
          <p:cNvPr id="44" name="Rectangle 43">
            <a:extLst>
              <a:ext uri="{FF2B5EF4-FFF2-40B4-BE49-F238E27FC236}">
                <a16:creationId xmlns:a16="http://schemas.microsoft.com/office/drawing/2014/main" id="{93E3C961-5607-F2AF-E329-F298FAB7DDA5}"/>
              </a:ext>
            </a:extLst>
          </p:cNvPr>
          <p:cNvSpPr/>
          <p:nvPr/>
        </p:nvSpPr>
        <p:spPr>
          <a:xfrm>
            <a:off x="8578525" y="1744356"/>
            <a:ext cx="495777" cy="854922"/>
          </a:xfrm>
          <a:prstGeom prst="rect">
            <a:avLst/>
          </a:prstGeom>
          <a:solidFill>
            <a:srgbClr val="97E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t>B5</a:t>
            </a:r>
          </a:p>
        </p:txBody>
      </p:sp>
      <p:sp>
        <p:nvSpPr>
          <p:cNvPr id="45" name="ZoneTexte 44">
            <a:extLst>
              <a:ext uri="{FF2B5EF4-FFF2-40B4-BE49-F238E27FC236}">
                <a16:creationId xmlns:a16="http://schemas.microsoft.com/office/drawing/2014/main" id="{001BBEF5-D58F-434C-6753-31F98DDF8581}"/>
              </a:ext>
            </a:extLst>
          </p:cNvPr>
          <p:cNvSpPr txBox="1"/>
          <p:nvPr/>
        </p:nvSpPr>
        <p:spPr>
          <a:xfrm>
            <a:off x="7935942" y="2610000"/>
            <a:ext cx="311304" cy="215444"/>
          </a:xfrm>
          <a:prstGeom prst="rect">
            <a:avLst/>
          </a:prstGeom>
          <a:noFill/>
        </p:spPr>
        <p:txBody>
          <a:bodyPr wrap="none" rtlCol="0">
            <a:spAutoFit/>
          </a:bodyPr>
          <a:lstStyle/>
          <a:p>
            <a:r>
              <a:rPr lang="fr-FR" sz="800" dirty="0">
                <a:solidFill>
                  <a:schemeClr val="bg1"/>
                </a:solidFill>
              </a:rPr>
              <a:t>B6</a:t>
            </a:r>
          </a:p>
        </p:txBody>
      </p:sp>
      <p:sp>
        <p:nvSpPr>
          <p:cNvPr id="46" name="ZoneTexte 45">
            <a:extLst>
              <a:ext uri="{FF2B5EF4-FFF2-40B4-BE49-F238E27FC236}">
                <a16:creationId xmlns:a16="http://schemas.microsoft.com/office/drawing/2014/main" id="{91C89A0B-641F-0BE6-E336-52BA0FCB0508}"/>
              </a:ext>
            </a:extLst>
          </p:cNvPr>
          <p:cNvSpPr txBox="1"/>
          <p:nvPr/>
        </p:nvSpPr>
        <p:spPr>
          <a:xfrm>
            <a:off x="2902014" y="3347134"/>
            <a:ext cx="979755" cy="369332"/>
          </a:xfrm>
          <a:prstGeom prst="rect">
            <a:avLst/>
          </a:prstGeom>
          <a:noFill/>
        </p:spPr>
        <p:txBody>
          <a:bodyPr wrap="none" rtlCol="0">
            <a:spAutoFit/>
          </a:bodyPr>
          <a:lstStyle/>
          <a:p>
            <a:r>
              <a:rPr lang="fr-FR" dirty="0" err="1"/>
              <a:t>Abutted</a:t>
            </a:r>
            <a:endParaRPr lang="fr-FR" dirty="0"/>
          </a:p>
        </p:txBody>
      </p:sp>
      <p:sp>
        <p:nvSpPr>
          <p:cNvPr id="47" name="ZoneTexte 46">
            <a:extLst>
              <a:ext uri="{FF2B5EF4-FFF2-40B4-BE49-F238E27FC236}">
                <a16:creationId xmlns:a16="http://schemas.microsoft.com/office/drawing/2014/main" id="{C40863E3-9041-CC97-A7EE-40ABA7324E11}"/>
              </a:ext>
            </a:extLst>
          </p:cNvPr>
          <p:cNvSpPr txBox="1"/>
          <p:nvPr/>
        </p:nvSpPr>
        <p:spPr>
          <a:xfrm>
            <a:off x="5247884" y="3372952"/>
            <a:ext cx="1441420" cy="369332"/>
          </a:xfrm>
          <a:prstGeom prst="rect">
            <a:avLst/>
          </a:prstGeom>
          <a:noFill/>
        </p:spPr>
        <p:txBody>
          <a:bodyPr wrap="none" rtlCol="0">
            <a:spAutoFit/>
          </a:bodyPr>
          <a:lstStyle/>
          <a:p>
            <a:r>
              <a:rPr lang="fr-FR" dirty="0"/>
              <a:t>Non </a:t>
            </a:r>
            <a:r>
              <a:rPr lang="fr-FR" dirty="0" err="1"/>
              <a:t>abutted</a:t>
            </a:r>
            <a:endParaRPr lang="fr-FR" dirty="0"/>
          </a:p>
        </p:txBody>
      </p:sp>
      <p:sp>
        <p:nvSpPr>
          <p:cNvPr id="48" name="ZoneTexte 47">
            <a:extLst>
              <a:ext uri="{FF2B5EF4-FFF2-40B4-BE49-F238E27FC236}">
                <a16:creationId xmlns:a16="http://schemas.microsoft.com/office/drawing/2014/main" id="{EB33A881-8F2C-6B01-D9DB-31CCEE5B0459}"/>
              </a:ext>
            </a:extLst>
          </p:cNvPr>
          <p:cNvSpPr txBox="1"/>
          <p:nvPr/>
        </p:nvSpPr>
        <p:spPr>
          <a:xfrm>
            <a:off x="7639803" y="3347134"/>
            <a:ext cx="800219" cy="369332"/>
          </a:xfrm>
          <a:prstGeom prst="rect">
            <a:avLst/>
          </a:prstGeom>
          <a:noFill/>
        </p:spPr>
        <p:txBody>
          <a:bodyPr wrap="none" rtlCol="0">
            <a:spAutoFit/>
          </a:bodyPr>
          <a:lstStyle/>
          <a:p>
            <a:r>
              <a:rPr lang="fr-FR" dirty="0"/>
              <a:t>Mixed</a:t>
            </a:r>
          </a:p>
        </p:txBody>
      </p:sp>
      <p:sp>
        <p:nvSpPr>
          <p:cNvPr id="49" name="ZoneTexte 48">
            <a:extLst>
              <a:ext uri="{FF2B5EF4-FFF2-40B4-BE49-F238E27FC236}">
                <a16:creationId xmlns:a16="http://schemas.microsoft.com/office/drawing/2014/main" id="{5D0AA83F-E7C7-06D0-5AA6-2419F9587385}"/>
              </a:ext>
            </a:extLst>
          </p:cNvPr>
          <p:cNvSpPr txBox="1"/>
          <p:nvPr/>
        </p:nvSpPr>
        <p:spPr>
          <a:xfrm>
            <a:off x="277927" y="2665873"/>
            <a:ext cx="1967205" cy="369332"/>
          </a:xfrm>
          <a:prstGeom prst="rect">
            <a:avLst/>
          </a:prstGeom>
          <a:noFill/>
        </p:spPr>
        <p:txBody>
          <a:bodyPr wrap="none" rtlCol="0">
            <a:spAutoFit/>
          </a:bodyPr>
          <a:lstStyle/>
          <a:p>
            <a:r>
              <a:rPr lang="fr-FR" dirty="0"/>
              <a:t>Macro block: PLL</a:t>
            </a:r>
          </a:p>
        </p:txBody>
      </p:sp>
      <p:cxnSp>
        <p:nvCxnSpPr>
          <p:cNvPr id="51" name="Connecteur droit avec flèche 50">
            <a:extLst>
              <a:ext uri="{FF2B5EF4-FFF2-40B4-BE49-F238E27FC236}">
                <a16:creationId xmlns:a16="http://schemas.microsoft.com/office/drawing/2014/main" id="{40D8C960-29B3-35CC-50BA-A5C188CBF4A3}"/>
              </a:ext>
            </a:extLst>
          </p:cNvPr>
          <p:cNvCxnSpPr/>
          <p:nvPr/>
        </p:nvCxnSpPr>
        <p:spPr>
          <a:xfrm flipV="1">
            <a:off x="2420617" y="2726607"/>
            <a:ext cx="651740" cy="147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ZoneTexte 51">
            <a:extLst>
              <a:ext uri="{FF2B5EF4-FFF2-40B4-BE49-F238E27FC236}">
                <a16:creationId xmlns:a16="http://schemas.microsoft.com/office/drawing/2014/main" id="{89E3319C-4CFD-6D19-9CC5-55441BBF3176}"/>
              </a:ext>
            </a:extLst>
          </p:cNvPr>
          <p:cNvSpPr txBox="1"/>
          <p:nvPr/>
        </p:nvSpPr>
        <p:spPr>
          <a:xfrm>
            <a:off x="581025" y="4305299"/>
            <a:ext cx="9801225" cy="646331"/>
          </a:xfrm>
          <a:prstGeom prst="rect">
            <a:avLst/>
          </a:prstGeom>
          <a:noFill/>
        </p:spPr>
        <p:txBody>
          <a:bodyPr wrap="square" rtlCol="0">
            <a:spAutoFit/>
          </a:bodyPr>
          <a:lstStyle/>
          <a:p>
            <a:pPr marL="285750" indent="-285750">
              <a:buFontTx/>
              <a:buChar char="-"/>
            </a:pPr>
            <a:r>
              <a:rPr lang="fr-FR" dirty="0"/>
              <a:t>Mixed </a:t>
            </a:r>
            <a:r>
              <a:rPr lang="fr-FR" dirty="0" err="1"/>
              <a:t>topology</a:t>
            </a:r>
            <a:r>
              <a:rPr lang="fr-FR" dirty="0"/>
              <a:t> </a:t>
            </a:r>
            <a:r>
              <a:rPr lang="fr-FR" dirty="0" err="1"/>
              <a:t>is</a:t>
            </a:r>
            <a:r>
              <a:rPr lang="fr-FR" dirty="0"/>
              <a:t> the </a:t>
            </a:r>
            <a:r>
              <a:rPr lang="fr-FR" dirty="0" err="1"/>
              <a:t>most</a:t>
            </a:r>
            <a:r>
              <a:rPr lang="fr-FR" dirty="0"/>
              <a:t> </a:t>
            </a:r>
            <a:r>
              <a:rPr lang="fr-FR" dirty="0" err="1"/>
              <a:t>used</a:t>
            </a:r>
            <a:endParaRPr lang="fr-FR" dirty="0"/>
          </a:p>
          <a:p>
            <a:pPr marL="285750" indent="-285750">
              <a:buFontTx/>
              <a:buChar char="-"/>
            </a:pPr>
            <a:endParaRPr lang="fr-FR" dirty="0"/>
          </a:p>
        </p:txBody>
      </p:sp>
    </p:spTree>
    <p:extLst>
      <p:ext uri="{BB962C8B-B14F-4D97-AF65-F5344CB8AC3E}">
        <p14:creationId xmlns:p14="http://schemas.microsoft.com/office/powerpoint/2010/main" val="130178018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047BE-6398-7A8B-053A-455BE130356C}"/>
              </a:ext>
            </a:extLst>
          </p:cNvPr>
          <p:cNvSpPr>
            <a:spLocks noGrp="1"/>
          </p:cNvSpPr>
          <p:nvPr>
            <p:ph type="title"/>
          </p:nvPr>
        </p:nvSpPr>
        <p:spPr/>
        <p:txBody>
          <a:bodyPr/>
          <a:lstStyle/>
          <a:p>
            <a:r>
              <a:rPr lang="fr-FR" dirty="0"/>
              <a:t>Floorplan illustration</a:t>
            </a:r>
          </a:p>
        </p:txBody>
      </p:sp>
      <p:grpSp>
        <p:nvGrpSpPr>
          <p:cNvPr id="4" name="Groupe 3">
            <a:extLst>
              <a:ext uri="{FF2B5EF4-FFF2-40B4-BE49-F238E27FC236}">
                <a16:creationId xmlns:a16="http://schemas.microsoft.com/office/drawing/2014/main" id="{4CC3FC9D-7044-7E87-78B7-78E2B67AC358}"/>
              </a:ext>
            </a:extLst>
          </p:cNvPr>
          <p:cNvGrpSpPr/>
          <p:nvPr/>
        </p:nvGrpSpPr>
        <p:grpSpPr>
          <a:xfrm>
            <a:off x="1071061" y="1809556"/>
            <a:ext cx="4492625" cy="3907254"/>
            <a:chOff x="3278318" y="2226061"/>
            <a:chExt cx="4492625" cy="3907254"/>
          </a:xfrm>
        </p:grpSpPr>
        <p:sp>
          <p:nvSpPr>
            <p:cNvPr id="5" name="Rectangle 5">
              <a:extLst>
                <a:ext uri="{FF2B5EF4-FFF2-40B4-BE49-F238E27FC236}">
                  <a16:creationId xmlns:a16="http://schemas.microsoft.com/office/drawing/2014/main" id="{70DE67BA-329E-FE98-A4A4-645C8F4F1088}"/>
                </a:ext>
              </a:extLst>
            </p:cNvPr>
            <p:cNvSpPr>
              <a:spLocks noChangeArrowheads="1"/>
            </p:cNvSpPr>
            <p:nvPr/>
          </p:nvSpPr>
          <p:spPr bwMode="auto">
            <a:xfrm>
              <a:off x="3813306" y="2718186"/>
              <a:ext cx="3421062" cy="2520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6" name="Rectangle 6">
              <a:extLst>
                <a:ext uri="{FF2B5EF4-FFF2-40B4-BE49-F238E27FC236}">
                  <a16:creationId xmlns:a16="http://schemas.microsoft.com/office/drawing/2014/main" id="{7AF09DA4-85F3-23B6-BC56-992EE8AB1852}"/>
                </a:ext>
              </a:extLst>
            </p:cNvPr>
            <p:cNvSpPr>
              <a:spLocks noChangeArrowheads="1"/>
            </p:cNvSpPr>
            <p:nvPr/>
          </p:nvSpPr>
          <p:spPr bwMode="auto">
            <a:xfrm>
              <a:off x="3308481" y="2226061"/>
              <a:ext cx="4425950" cy="35194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7" name="Rectangle 7">
              <a:extLst>
                <a:ext uri="{FF2B5EF4-FFF2-40B4-BE49-F238E27FC236}">
                  <a16:creationId xmlns:a16="http://schemas.microsoft.com/office/drawing/2014/main" id="{0AF60E23-58C4-188D-45EB-EDD945E0B952}"/>
                </a:ext>
              </a:extLst>
            </p:cNvPr>
            <p:cNvSpPr>
              <a:spLocks noChangeArrowheads="1"/>
            </p:cNvSpPr>
            <p:nvPr/>
          </p:nvSpPr>
          <p:spPr bwMode="auto">
            <a:xfrm>
              <a:off x="3308481" y="2226061"/>
              <a:ext cx="504825" cy="492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8" name="Rectangle 8">
              <a:extLst>
                <a:ext uri="{FF2B5EF4-FFF2-40B4-BE49-F238E27FC236}">
                  <a16:creationId xmlns:a16="http://schemas.microsoft.com/office/drawing/2014/main" id="{50F9E472-4065-91FF-E2E8-23722B39F0CD}"/>
                </a:ext>
              </a:extLst>
            </p:cNvPr>
            <p:cNvSpPr>
              <a:spLocks noChangeArrowheads="1"/>
            </p:cNvSpPr>
            <p:nvPr/>
          </p:nvSpPr>
          <p:spPr bwMode="auto">
            <a:xfrm>
              <a:off x="7234368" y="2226061"/>
              <a:ext cx="500063" cy="492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9" name="Rectangle 9">
              <a:extLst>
                <a:ext uri="{FF2B5EF4-FFF2-40B4-BE49-F238E27FC236}">
                  <a16:creationId xmlns:a16="http://schemas.microsoft.com/office/drawing/2014/main" id="{47981772-10EF-57E0-8F0B-B40AD090787E}"/>
                </a:ext>
              </a:extLst>
            </p:cNvPr>
            <p:cNvSpPr>
              <a:spLocks noChangeArrowheads="1"/>
            </p:cNvSpPr>
            <p:nvPr/>
          </p:nvSpPr>
          <p:spPr bwMode="auto">
            <a:xfrm>
              <a:off x="7234368" y="5239136"/>
              <a:ext cx="500063" cy="506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10" name="Rectangle 10">
              <a:extLst>
                <a:ext uri="{FF2B5EF4-FFF2-40B4-BE49-F238E27FC236}">
                  <a16:creationId xmlns:a16="http://schemas.microsoft.com/office/drawing/2014/main" id="{892FE07D-41AD-E3C9-12E4-736A5C01B686}"/>
                </a:ext>
              </a:extLst>
            </p:cNvPr>
            <p:cNvSpPr>
              <a:spLocks noChangeArrowheads="1"/>
            </p:cNvSpPr>
            <p:nvPr/>
          </p:nvSpPr>
          <p:spPr bwMode="auto">
            <a:xfrm>
              <a:off x="3308481" y="5239136"/>
              <a:ext cx="504825" cy="506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11" name="Rectangle 11">
              <a:extLst>
                <a:ext uri="{FF2B5EF4-FFF2-40B4-BE49-F238E27FC236}">
                  <a16:creationId xmlns:a16="http://schemas.microsoft.com/office/drawing/2014/main" id="{458BF344-799D-9A90-5F4C-0631D00AA371}"/>
                </a:ext>
              </a:extLst>
            </p:cNvPr>
            <p:cNvSpPr>
              <a:spLocks noChangeArrowheads="1"/>
            </p:cNvSpPr>
            <p:nvPr/>
          </p:nvSpPr>
          <p:spPr bwMode="auto">
            <a:xfrm>
              <a:off x="3849818" y="2226061"/>
              <a:ext cx="431800" cy="492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12" name="Rectangle 12">
              <a:extLst>
                <a:ext uri="{FF2B5EF4-FFF2-40B4-BE49-F238E27FC236}">
                  <a16:creationId xmlns:a16="http://schemas.microsoft.com/office/drawing/2014/main" id="{382BB485-7D44-7A70-4A2F-04CCCBF96577}"/>
                </a:ext>
              </a:extLst>
            </p:cNvPr>
            <p:cNvSpPr>
              <a:spLocks noChangeArrowheads="1"/>
            </p:cNvSpPr>
            <p:nvPr/>
          </p:nvSpPr>
          <p:spPr bwMode="auto">
            <a:xfrm>
              <a:off x="4353056" y="2226061"/>
              <a:ext cx="431800" cy="492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13" name="Rectangle 13">
              <a:extLst>
                <a:ext uri="{FF2B5EF4-FFF2-40B4-BE49-F238E27FC236}">
                  <a16:creationId xmlns:a16="http://schemas.microsoft.com/office/drawing/2014/main" id="{D2D5A487-C9AA-7693-C317-4BE7FCC13AC3}"/>
                </a:ext>
              </a:extLst>
            </p:cNvPr>
            <p:cNvSpPr>
              <a:spLocks noChangeArrowheads="1"/>
            </p:cNvSpPr>
            <p:nvPr/>
          </p:nvSpPr>
          <p:spPr bwMode="auto">
            <a:xfrm>
              <a:off x="4856293" y="2226061"/>
              <a:ext cx="431800" cy="492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14" name="Rectangle 14">
              <a:extLst>
                <a:ext uri="{FF2B5EF4-FFF2-40B4-BE49-F238E27FC236}">
                  <a16:creationId xmlns:a16="http://schemas.microsoft.com/office/drawing/2014/main" id="{834B1097-C3BE-BD03-D818-B01F17F59902}"/>
                </a:ext>
              </a:extLst>
            </p:cNvPr>
            <p:cNvSpPr>
              <a:spLocks noChangeArrowheads="1"/>
            </p:cNvSpPr>
            <p:nvPr/>
          </p:nvSpPr>
          <p:spPr bwMode="auto">
            <a:xfrm>
              <a:off x="5467481" y="2226061"/>
              <a:ext cx="395287" cy="492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15" name="Rectangle 15">
              <a:extLst>
                <a:ext uri="{FF2B5EF4-FFF2-40B4-BE49-F238E27FC236}">
                  <a16:creationId xmlns:a16="http://schemas.microsoft.com/office/drawing/2014/main" id="{D6327233-510D-DCF9-A00A-FD0BE383C1E8}"/>
                </a:ext>
              </a:extLst>
            </p:cNvPr>
            <p:cNvSpPr>
              <a:spLocks noChangeArrowheads="1"/>
            </p:cNvSpPr>
            <p:nvPr/>
          </p:nvSpPr>
          <p:spPr bwMode="auto">
            <a:xfrm>
              <a:off x="5918331" y="2226061"/>
              <a:ext cx="395287" cy="492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16" name="Rectangle 16">
              <a:extLst>
                <a:ext uri="{FF2B5EF4-FFF2-40B4-BE49-F238E27FC236}">
                  <a16:creationId xmlns:a16="http://schemas.microsoft.com/office/drawing/2014/main" id="{126D5F07-C8F4-7E45-5AAD-6E3ED568F44A}"/>
                </a:ext>
              </a:extLst>
            </p:cNvPr>
            <p:cNvSpPr>
              <a:spLocks noChangeArrowheads="1"/>
            </p:cNvSpPr>
            <p:nvPr/>
          </p:nvSpPr>
          <p:spPr bwMode="auto">
            <a:xfrm>
              <a:off x="6370768" y="2226061"/>
              <a:ext cx="395288" cy="492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17" name="Rectangle 17">
              <a:extLst>
                <a:ext uri="{FF2B5EF4-FFF2-40B4-BE49-F238E27FC236}">
                  <a16:creationId xmlns:a16="http://schemas.microsoft.com/office/drawing/2014/main" id="{393CF7C6-9D91-2A42-063B-C45093D18E79}"/>
                </a:ext>
              </a:extLst>
            </p:cNvPr>
            <p:cNvSpPr>
              <a:spLocks noChangeArrowheads="1"/>
            </p:cNvSpPr>
            <p:nvPr/>
          </p:nvSpPr>
          <p:spPr bwMode="auto">
            <a:xfrm>
              <a:off x="6802568" y="2226061"/>
              <a:ext cx="395288" cy="492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18" name="Rectangle 18">
              <a:extLst>
                <a:ext uri="{FF2B5EF4-FFF2-40B4-BE49-F238E27FC236}">
                  <a16:creationId xmlns:a16="http://schemas.microsoft.com/office/drawing/2014/main" id="{96877627-E2DF-45D0-F5CB-185BBEBE7CB5}"/>
                </a:ext>
              </a:extLst>
            </p:cNvPr>
            <p:cNvSpPr>
              <a:spLocks noChangeArrowheads="1"/>
            </p:cNvSpPr>
            <p:nvPr/>
          </p:nvSpPr>
          <p:spPr bwMode="auto">
            <a:xfrm>
              <a:off x="3938718" y="2357823"/>
              <a:ext cx="252413" cy="25241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19" name="Rectangle 19">
              <a:extLst>
                <a:ext uri="{FF2B5EF4-FFF2-40B4-BE49-F238E27FC236}">
                  <a16:creationId xmlns:a16="http://schemas.microsoft.com/office/drawing/2014/main" id="{E9E75C1A-5A91-E2B4-D55D-06AF24982DAD}"/>
                </a:ext>
              </a:extLst>
            </p:cNvPr>
            <p:cNvSpPr>
              <a:spLocks noChangeArrowheads="1"/>
            </p:cNvSpPr>
            <p:nvPr/>
          </p:nvSpPr>
          <p:spPr bwMode="auto">
            <a:xfrm>
              <a:off x="5542093" y="2357823"/>
              <a:ext cx="252413" cy="25241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20" name="Rectangle 20">
              <a:extLst>
                <a:ext uri="{FF2B5EF4-FFF2-40B4-BE49-F238E27FC236}">
                  <a16:creationId xmlns:a16="http://schemas.microsoft.com/office/drawing/2014/main" id="{5C1490C0-7A9D-386D-B880-7FED2C386411}"/>
                </a:ext>
              </a:extLst>
            </p:cNvPr>
            <p:cNvSpPr>
              <a:spLocks noChangeArrowheads="1"/>
            </p:cNvSpPr>
            <p:nvPr/>
          </p:nvSpPr>
          <p:spPr bwMode="auto">
            <a:xfrm>
              <a:off x="5989768" y="2357823"/>
              <a:ext cx="252413" cy="25241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21" name="Rectangle 21">
              <a:extLst>
                <a:ext uri="{FF2B5EF4-FFF2-40B4-BE49-F238E27FC236}">
                  <a16:creationId xmlns:a16="http://schemas.microsoft.com/office/drawing/2014/main" id="{853F8332-F8F8-9FD4-83C4-4218F605E3EA}"/>
                </a:ext>
              </a:extLst>
            </p:cNvPr>
            <p:cNvSpPr>
              <a:spLocks noChangeArrowheads="1"/>
            </p:cNvSpPr>
            <p:nvPr/>
          </p:nvSpPr>
          <p:spPr bwMode="auto">
            <a:xfrm>
              <a:off x="6445381" y="2357823"/>
              <a:ext cx="252412" cy="25241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22" name="Rectangle 22">
              <a:extLst>
                <a:ext uri="{FF2B5EF4-FFF2-40B4-BE49-F238E27FC236}">
                  <a16:creationId xmlns:a16="http://schemas.microsoft.com/office/drawing/2014/main" id="{6DA58F7D-C5A1-0BA7-35C2-8015047241B4}"/>
                </a:ext>
              </a:extLst>
            </p:cNvPr>
            <p:cNvSpPr>
              <a:spLocks noChangeArrowheads="1"/>
            </p:cNvSpPr>
            <p:nvPr/>
          </p:nvSpPr>
          <p:spPr bwMode="auto">
            <a:xfrm>
              <a:off x="6874006" y="2357823"/>
              <a:ext cx="252412" cy="25241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23" name="Rectangle 23">
              <a:extLst>
                <a:ext uri="{FF2B5EF4-FFF2-40B4-BE49-F238E27FC236}">
                  <a16:creationId xmlns:a16="http://schemas.microsoft.com/office/drawing/2014/main" id="{ABBCAA1F-1C4E-D162-3DD2-E0953620423F}"/>
                </a:ext>
              </a:extLst>
            </p:cNvPr>
            <p:cNvSpPr>
              <a:spLocks noChangeArrowheads="1"/>
            </p:cNvSpPr>
            <p:nvPr/>
          </p:nvSpPr>
          <p:spPr bwMode="auto">
            <a:xfrm>
              <a:off x="4964243" y="2357823"/>
              <a:ext cx="252413" cy="25241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24" name="Rectangle 24">
              <a:extLst>
                <a:ext uri="{FF2B5EF4-FFF2-40B4-BE49-F238E27FC236}">
                  <a16:creationId xmlns:a16="http://schemas.microsoft.com/office/drawing/2014/main" id="{551F024F-7C29-DC78-A17F-4DCCBD95E5A0}"/>
                </a:ext>
              </a:extLst>
            </p:cNvPr>
            <p:cNvSpPr>
              <a:spLocks noChangeArrowheads="1"/>
            </p:cNvSpPr>
            <p:nvPr/>
          </p:nvSpPr>
          <p:spPr bwMode="auto">
            <a:xfrm>
              <a:off x="4443543" y="2357823"/>
              <a:ext cx="252413" cy="25241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25" name="Rectangle 25">
              <a:extLst>
                <a:ext uri="{FF2B5EF4-FFF2-40B4-BE49-F238E27FC236}">
                  <a16:creationId xmlns:a16="http://schemas.microsoft.com/office/drawing/2014/main" id="{792281EC-AEB6-E855-4BBB-FF36B071350B}"/>
                </a:ext>
              </a:extLst>
            </p:cNvPr>
            <p:cNvSpPr>
              <a:spLocks noChangeArrowheads="1"/>
            </p:cNvSpPr>
            <p:nvPr/>
          </p:nvSpPr>
          <p:spPr bwMode="auto">
            <a:xfrm>
              <a:off x="3308481" y="2776923"/>
              <a:ext cx="504825" cy="309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26" name="Rectangle 26">
              <a:extLst>
                <a:ext uri="{FF2B5EF4-FFF2-40B4-BE49-F238E27FC236}">
                  <a16:creationId xmlns:a16="http://schemas.microsoft.com/office/drawing/2014/main" id="{8ED88429-6296-F726-2284-4868D6D35075}"/>
                </a:ext>
              </a:extLst>
            </p:cNvPr>
            <p:cNvSpPr>
              <a:spLocks noChangeArrowheads="1"/>
            </p:cNvSpPr>
            <p:nvPr/>
          </p:nvSpPr>
          <p:spPr bwMode="auto">
            <a:xfrm>
              <a:off x="3308481" y="4878773"/>
              <a:ext cx="504825" cy="309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27" name="Rectangle 27">
              <a:extLst>
                <a:ext uri="{FF2B5EF4-FFF2-40B4-BE49-F238E27FC236}">
                  <a16:creationId xmlns:a16="http://schemas.microsoft.com/office/drawing/2014/main" id="{9546562F-85AA-89BD-28F0-667F0A450E9B}"/>
                </a:ext>
              </a:extLst>
            </p:cNvPr>
            <p:cNvSpPr>
              <a:spLocks noChangeArrowheads="1"/>
            </p:cNvSpPr>
            <p:nvPr/>
          </p:nvSpPr>
          <p:spPr bwMode="auto">
            <a:xfrm>
              <a:off x="3308481" y="4470786"/>
              <a:ext cx="504825" cy="309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28" name="Rectangle 28">
              <a:extLst>
                <a:ext uri="{FF2B5EF4-FFF2-40B4-BE49-F238E27FC236}">
                  <a16:creationId xmlns:a16="http://schemas.microsoft.com/office/drawing/2014/main" id="{67B61BA6-84E5-E40F-1C11-F14472613ADC}"/>
                </a:ext>
              </a:extLst>
            </p:cNvPr>
            <p:cNvSpPr>
              <a:spLocks noChangeArrowheads="1"/>
            </p:cNvSpPr>
            <p:nvPr/>
          </p:nvSpPr>
          <p:spPr bwMode="auto">
            <a:xfrm>
              <a:off x="3308481" y="3943736"/>
              <a:ext cx="504825" cy="309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29" name="Rectangle 29">
              <a:extLst>
                <a:ext uri="{FF2B5EF4-FFF2-40B4-BE49-F238E27FC236}">
                  <a16:creationId xmlns:a16="http://schemas.microsoft.com/office/drawing/2014/main" id="{2E928CE1-74B7-E02B-1F46-6BA0037ECD1D}"/>
                </a:ext>
              </a:extLst>
            </p:cNvPr>
            <p:cNvSpPr>
              <a:spLocks noChangeArrowheads="1"/>
            </p:cNvSpPr>
            <p:nvPr/>
          </p:nvSpPr>
          <p:spPr bwMode="auto">
            <a:xfrm>
              <a:off x="3308481" y="3416686"/>
              <a:ext cx="504825" cy="309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30" name="Rectangle 30">
              <a:extLst>
                <a:ext uri="{FF2B5EF4-FFF2-40B4-BE49-F238E27FC236}">
                  <a16:creationId xmlns:a16="http://schemas.microsoft.com/office/drawing/2014/main" id="{35799C74-49CD-0EE3-CD87-4A228456F84F}"/>
                </a:ext>
              </a:extLst>
            </p:cNvPr>
            <p:cNvSpPr>
              <a:spLocks noChangeArrowheads="1"/>
            </p:cNvSpPr>
            <p:nvPr/>
          </p:nvSpPr>
          <p:spPr bwMode="auto">
            <a:xfrm>
              <a:off x="3416431" y="2797561"/>
              <a:ext cx="252412" cy="25241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31" name="Rectangle 31">
              <a:extLst>
                <a:ext uri="{FF2B5EF4-FFF2-40B4-BE49-F238E27FC236}">
                  <a16:creationId xmlns:a16="http://schemas.microsoft.com/office/drawing/2014/main" id="{E9F760B5-31C6-9AA5-3215-77A66D99623A}"/>
                </a:ext>
              </a:extLst>
            </p:cNvPr>
            <p:cNvSpPr>
              <a:spLocks noChangeArrowheads="1"/>
            </p:cNvSpPr>
            <p:nvPr/>
          </p:nvSpPr>
          <p:spPr bwMode="auto">
            <a:xfrm>
              <a:off x="3416431" y="3443673"/>
              <a:ext cx="252412" cy="25241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32" name="Rectangle 32">
              <a:extLst>
                <a:ext uri="{FF2B5EF4-FFF2-40B4-BE49-F238E27FC236}">
                  <a16:creationId xmlns:a16="http://schemas.microsoft.com/office/drawing/2014/main" id="{14307158-BD98-A6D9-C849-F4BE45055E60}"/>
                </a:ext>
              </a:extLst>
            </p:cNvPr>
            <p:cNvSpPr>
              <a:spLocks noChangeArrowheads="1"/>
            </p:cNvSpPr>
            <p:nvPr/>
          </p:nvSpPr>
          <p:spPr bwMode="auto">
            <a:xfrm>
              <a:off x="3416431" y="3978661"/>
              <a:ext cx="252412" cy="25241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33" name="Rectangle 33">
              <a:extLst>
                <a:ext uri="{FF2B5EF4-FFF2-40B4-BE49-F238E27FC236}">
                  <a16:creationId xmlns:a16="http://schemas.microsoft.com/office/drawing/2014/main" id="{808712B1-0992-20ED-FB19-2772CA74AC63}"/>
                </a:ext>
              </a:extLst>
            </p:cNvPr>
            <p:cNvSpPr>
              <a:spLocks noChangeArrowheads="1"/>
            </p:cNvSpPr>
            <p:nvPr/>
          </p:nvSpPr>
          <p:spPr bwMode="auto">
            <a:xfrm>
              <a:off x="3416431" y="4507298"/>
              <a:ext cx="252412" cy="25241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34" name="Rectangle 34">
              <a:extLst>
                <a:ext uri="{FF2B5EF4-FFF2-40B4-BE49-F238E27FC236}">
                  <a16:creationId xmlns:a16="http://schemas.microsoft.com/office/drawing/2014/main" id="{F7D5F804-7B6E-C455-31C3-2A8CD03F4DF9}"/>
                </a:ext>
              </a:extLst>
            </p:cNvPr>
            <p:cNvSpPr>
              <a:spLocks noChangeArrowheads="1"/>
            </p:cNvSpPr>
            <p:nvPr/>
          </p:nvSpPr>
          <p:spPr bwMode="auto">
            <a:xfrm>
              <a:off x="3416431" y="4913698"/>
              <a:ext cx="252412" cy="25241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35" name="Rectangle 35">
              <a:extLst>
                <a:ext uri="{FF2B5EF4-FFF2-40B4-BE49-F238E27FC236}">
                  <a16:creationId xmlns:a16="http://schemas.microsoft.com/office/drawing/2014/main" id="{9745507F-ED50-CBAD-8DCA-B7BEE15EE77E}"/>
                </a:ext>
              </a:extLst>
            </p:cNvPr>
            <p:cNvSpPr>
              <a:spLocks noChangeArrowheads="1"/>
            </p:cNvSpPr>
            <p:nvPr/>
          </p:nvSpPr>
          <p:spPr bwMode="auto">
            <a:xfrm>
              <a:off x="7234368" y="2970598"/>
              <a:ext cx="5000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36" name="Rectangle 36">
              <a:extLst>
                <a:ext uri="{FF2B5EF4-FFF2-40B4-BE49-F238E27FC236}">
                  <a16:creationId xmlns:a16="http://schemas.microsoft.com/office/drawing/2014/main" id="{C9635240-103F-C949-F0D2-2EA09F97DC41}"/>
                </a:ext>
              </a:extLst>
            </p:cNvPr>
            <p:cNvSpPr>
              <a:spLocks noChangeArrowheads="1"/>
            </p:cNvSpPr>
            <p:nvPr/>
          </p:nvSpPr>
          <p:spPr bwMode="auto">
            <a:xfrm>
              <a:off x="7234368" y="3438911"/>
              <a:ext cx="5000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37" name="Rectangle 37">
              <a:extLst>
                <a:ext uri="{FF2B5EF4-FFF2-40B4-BE49-F238E27FC236}">
                  <a16:creationId xmlns:a16="http://schemas.microsoft.com/office/drawing/2014/main" id="{21284448-382E-161C-01B1-F7BE4474423F}"/>
                </a:ext>
              </a:extLst>
            </p:cNvPr>
            <p:cNvSpPr>
              <a:spLocks noChangeArrowheads="1"/>
            </p:cNvSpPr>
            <p:nvPr/>
          </p:nvSpPr>
          <p:spPr bwMode="auto">
            <a:xfrm>
              <a:off x="7234368" y="4231073"/>
              <a:ext cx="5000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38" name="Rectangle 38">
              <a:extLst>
                <a:ext uri="{FF2B5EF4-FFF2-40B4-BE49-F238E27FC236}">
                  <a16:creationId xmlns:a16="http://schemas.microsoft.com/office/drawing/2014/main" id="{38B0B04B-9137-42E0-7BA8-DCE501A42CA2}"/>
                </a:ext>
              </a:extLst>
            </p:cNvPr>
            <p:cNvSpPr>
              <a:spLocks noChangeArrowheads="1"/>
            </p:cNvSpPr>
            <p:nvPr/>
          </p:nvSpPr>
          <p:spPr bwMode="auto">
            <a:xfrm>
              <a:off x="7234368" y="4732723"/>
              <a:ext cx="5000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39" name="Rectangle 39">
              <a:extLst>
                <a:ext uri="{FF2B5EF4-FFF2-40B4-BE49-F238E27FC236}">
                  <a16:creationId xmlns:a16="http://schemas.microsoft.com/office/drawing/2014/main" id="{ADFCCA37-1EF4-B000-E928-098CF2EC45A9}"/>
                </a:ext>
              </a:extLst>
            </p:cNvPr>
            <p:cNvSpPr>
              <a:spLocks noChangeArrowheads="1"/>
            </p:cNvSpPr>
            <p:nvPr/>
          </p:nvSpPr>
          <p:spPr bwMode="auto">
            <a:xfrm>
              <a:off x="7378831" y="4793048"/>
              <a:ext cx="252412" cy="25241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40" name="Rectangle 40">
              <a:extLst>
                <a:ext uri="{FF2B5EF4-FFF2-40B4-BE49-F238E27FC236}">
                  <a16:creationId xmlns:a16="http://schemas.microsoft.com/office/drawing/2014/main" id="{D5BC393A-F9B6-24A3-4A35-4BEEAC84B492}"/>
                </a:ext>
              </a:extLst>
            </p:cNvPr>
            <p:cNvSpPr>
              <a:spLocks noChangeArrowheads="1"/>
            </p:cNvSpPr>
            <p:nvPr/>
          </p:nvSpPr>
          <p:spPr bwMode="auto">
            <a:xfrm>
              <a:off x="7378831" y="4302511"/>
              <a:ext cx="252412" cy="25241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41" name="Rectangle 41">
              <a:extLst>
                <a:ext uri="{FF2B5EF4-FFF2-40B4-BE49-F238E27FC236}">
                  <a16:creationId xmlns:a16="http://schemas.microsoft.com/office/drawing/2014/main" id="{37BBED1C-2040-F045-9A8D-F4272623F8BC}"/>
                </a:ext>
              </a:extLst>
            </p:cNvPr>
            <p:cNvSpPr>
              <a:spLocks noChangeArrowheads="1"/>
            </p:cNvSpPr>
            <p:nvPr/>
          </p:nvSpPr>
          <p:spPr bwMode="auto">
            <a:xfrm>
              <a:off x="7378831" y="3510348"/>
              <a:ext cx="252412" cy="25241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42" name="Rectangle 42">
              <a:extLst>
                <a:ext uri="{FF2B5EF4-FFF2-40B4-BE49-F238E27FC236}">
                  <a16:creationId xmlns:a16="http://schemas.microsoft.com/office/drawing/2014/main" id="{C802899F-86BF-2F3F-2FDF-2D80C7D0FCB7}"/>
                </a:ext>
              </a:extLst>
            </p:cNvPr>
            <p:cNvSpPr>
              <a:spLocks noChangeArrowheads="1"/>
            </p:cNvSpPr>
            <p:nvPr/>
          </p:nvSpPr>
          <p:spPr bwMode="auto">
            <a:xfrm>
              <a:off x="7378831" y="3049973"/>
              <a:ext cx="252412" cy="25241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43" name="Rectangle 43">
              <a:extLst>
                <a:ext uri="{FF2B5EF4-FFF2-40B4-BE49-F238E27FC236}">
                  <a16:creationId xmlns:a16="http://schemas.microsoft.com/office/drawing/2014/main" id="{D2F0AF18-3D1D-21CF-85FD-9DD8BACA99F6}"/>
                </a:ext>
              </a:extLst>
            </p:cNvPr>
            <p:cNvSpPr>
              <a:spLocks noChangeArrowheads="1"/>
            </p:cNvSpPr>
            <p:nvPr/>
          </p:nvSpPr>
          <p:spPr bwMode="auto">
            <a:xfrm>
              <a:off x="3957768" y="5239136"/>
              <a:ext cx="431800" cy="506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44" name="Rectangle 44">
              <a:extLst>
                <a:ext uri="{FF2B5EF4-FFF2-40B4-BE49-F238E27FC236}">
                  <a16:creationId xmlns:a16="http://schemas.microsoft.com/office/drawing/2014/main" id="{53D9860E-53A7-79A2-2790-AF93A5DEC9C3}"/>
                </a:ext>
              </a:extLst>
            </p:cNvPr>
            <p:cNvSpPr>
              <a:spLocks noChangeArrowheads="1"/>
            </p:cNvSpPr>
            <p:nvPr/>
          </p:nvSpPr>
          <p:spPr bwMode="auto">
            <a:xfrm>
              <a:off x="4461006" y="5239136"/>
              <a:ext cx="431800" cy="506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45" name="Rectangle 45">
              <a:extLst>
                <a:ext uri="{FF2B5EF4-FFF2-40B4-BE49-F238E27FC236}">
                  <a16:creationId xmlns:a16="http://schemas.microsoft.com/office/drawing/2014/main" id="{65D46939-8D09-BF1D-FBBB-6FD61538DB8B}"/>
                </a:ext>
              </a:extLst>
            </p:cNvPr>
            <p:cNvSpPr>
              <a:spLocks noChangeArrowheads="1"/>
            </p:cNvSpPr>
            <p:nvPr/>
          </p:nvSpPr>
          <p:spPr bwMode="auto">
            <a:xfrm>
              <a:off x="5072193" y="5239136"/>
              <a:ext cx="431800" cy="506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46" name="Rectangle 46">
              <a:extLst>
                <a:ext uri="{FF2B5EF4-FFF2-40B4-BE49-F238E27FC236}">
                  <a16:creationId xmlns:a16="http://schemas.microsoft.com/office/drawing/2014/main" id="{B1814E29-FDE8-D239-80CE-97065A15D33C}"/>
                </a:ext>
              </a:extLst>
            </p:cNvPr>
            <p:cNvSpPr>
              <a:spLocks noChangeArrowheads="1"/>
            </p:cNvSpPr>
            <p:nvPr/>
          </p:nvSpPr>
          <p:spPr bwMode="auto">
            <a:xfrm>
              <a:off x="6766056" y="5239136"/>
              <a:ext cx="431800" cy="506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47" name="Rectangle 47">
              <a:extLst>
                <a:ext uri="{FF2B5EF4-FFF2-40B4-BE49-F238E27FC236}">
                  <a16:creationId xmlns:a16="http://schemas.microsoft.com/office/drawing/2014/main" id="{CB543540-0123-2B9C-2073-C24D9EC5A927}"/>
                </a:ext>
              </a:extLst>
            </p:cNvPr>
            <p:cNvSpPr>
              <a:spLocks noChangeArrowheads="1"/>
            </p:cNvSpPr>
            <p:nvPr/>
          </p:nvSpPr>
          <p:spPr bwMode="auto">
            <a:xfrm>
              <a:off x="6265993" y="5239136"/>
              <a:ext cx="431800" cy="506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48" name="Rectangle 48">
              <a:extLst>
                <a:ext uri="{FF2B5EF4-FFF2-40B4-BE49-F238E27FC236}">
                  <a16:creationId xmlns:a16="http://schemas.microsoft.com/office/drawing/2014/main" id="{6CD16B6B-0404-2A35-4AD1-7648C3225068}"/>
                </a:ext>
              </a:extLst>
            </p:cNvPr>
            <p:cNvSpPr>
              <a:spLocks noChangeArrowheads="1"/>
            </p:cNvSpPr>
            <p:nvPr/>
          </p:nvSpPr>
          <p:spPr bwMode="auto">
            <a:xfrm>
              <a:off x="5773868" y="5239136"/>
              <a:ext cx="431800" cy="506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49" name="Rectangle 49">
              <a:extLst>
                <a:ext uri="{FF2B5EF4-FFF2-40B4-BE49-F238E27FC236}">
                  <a16:creationId xmlns:a16="http://schemas.microsoft.com/office/drawing/2014/main" id="{AF2F08CD-E99D-3307-295C-1C92AFD82A30}"/>
                </a:ext>
              </a:extLst>
            </p:cNvPr>
            <p:cNvSpPr>
              <a:spLocks noChangeArrowheads="1"/>
            </p:cNvSpPr>
            <p:nvPr/>
          </p:nvSpPr>
          <p:spPr bwMode="auto">
            <a:xfrm>
              <a:off x="4046668" y="5382011"/>
              <a:ext cx="252413" cy="25241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50" name="Rectangle 50">
              <a:extLst>
                <a:ext uri="{FF2B5EF4-FFF2-40B4-BE49-F238E27FC236}">
                  <a16:creationId xmlns:a16="http://schemas.microsoft.com/office/drawing/2014/main" id="{5B42060D-99FC-ACE1-5F5A-51D4DD48B5F2}"/>
                </a:ext>
              </a:extLst>
            </p:cNvPr>
            <p:cNvSpPr>
              <a:spLocks noChangeArrowheads="1"/>
            </p:cNvSpPr>
            <p:nvPr/>
          </p:nvSpPr>
          <p:spPr bwMode="auto">
            <a:xfrm>
              <a:off x="4549906" y="5382011"/>
              <a:ext cx="252412" cy="25241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51" name="Rectangle 51">
              <a:extLst>
                <a:ext uri="{FF2B5EF4-FFF2-40B4-BE49-F238E27FC236}">
                  <a16:creationId xmlns:a16="http://schemas.microsoft.com/office/drawing/2014/main" id="{B330D20A-0AC1-AE76-19BA-F35DF5859044}"/>
                </a:ext>
              </a:extLst>
            </p:cNvPr>
            <p:cNvSpPr>
              <a:spLocks noChangeArrowheads="1"/>
            </p:cNvSpPr>
            <p:nvPr/>
          </p:nvSpPr>
          <p:spPr bwMode="auto">
            <a:xfrm>
              <a:off x="5161093" y="5382011"/>
              <a:ext cx="252413" cy="25241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52" name="Rectangle 52">
              <a:extLst>
                <a:ext uri="{FF2B5EF4-FFF2-40B4-BE49-F238E27FC236}">
                  <a16:creationId xmlns:a16="http://schemas.microsoft.com/office/drawing/2014/main" id="{2134F60B-8D7D-96A6-2859-21220D00650E}"/>
                </a:ext>
              </a:extLst>
            </p:cNvPr>
            <p:cNvSpPr>
              <a:spLocks noChangeArrowheads="1"/>
            </p:cNvSpPr>
            <p:nvPr/>
          </p:nvSpPr>
          <p:spPr bwMode="auto">
            <a:xfrm>
              <a:off x="5865943" y="5382011"/>
              <a:ext cx="252413" cy="25241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53" name="Rectangle 53">
              <a:extLst>
                <a:ext uri="{FF2B5EF4-FFF2-40B4-BE49-F238E27FC236}">
                  <a16:creationId xmlns:a16="http://schemas.microsoft.com/office/drawing/2014/main" id="{E106AF68-88AA-8F49-AC25-BC228A596CF9}"/>
                </a:ext>
              </a:extLst>
            </p:cNvPr>
            <p:cNvSpPr>
              <a:spLocks noChangeArrowheads="1"/>
            </p:cNvSpPr>
            <p:nvPr/>
          </p:nvSpPr>
          <p:spPr bwMode="auto">
            <a:xfrm>
              <a:off x="6350131" y="5382011"/>
              <a:ext cx="252412" cy="25241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54" name="Rectangle 54">
              <a:extLst>
                <a:ext uri="{FF2B5EF4-FFF2-40B4-BE49-F238E27FC236}">
                  <a16:creationId xmlns:a16="http://schemas.microsoft.com/office/drawing/2014/main" id="{8E407BCF-49EE-A2E3-8507-A12A67B1BE28}"/>
                </a:ext>
              </a:extLst>
            </p:cNvPr>
            <p:cNvSpPr>
              <a:spLocks noChangeArrowheads="1"/>
            </p:cNvSpPr>
            <p:nvPr/>
          </p:nvSpPr>
          <p:spPr bwMode="auto">
            <a:xfrm>
              <a:off x="6853368" y="5382011"/>
              <a:ext cx="252413" cy="25241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55" name="Text Box 55">
              <a:extLst>
                <a:ext uri="{FF2B5EF4-FFF2-40B4-BE49-F238E27FC236}">
                  <a16:creationId xmlns:a16="http://schemas.microsoft.com/office/drawing/2014/main" id="{03F9E1AD-A84F-937C-F07A-9CDE46675278}"/>
                </a:ext>
              </a:extLst>
            </p:cNvPr>
            <p:cNvSpPr txBox="1">
              <a:spLocks noChangeArrowheads="1"/>
            </p:cNvSpPr>
            <p:nvPr/>
          </p:nvSpPr>
          <p:spPr bwMode="auto">
            <a:xfrm>
              <a:off x="3705356" y="5796348"/>
              <a:ext cx="939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pPr eaLnBrk="1" hangingPunct="1">
                <a:spcBef>
                  <a:spcPct val="50000"/>
                </a:spcBef>
              </a:pPr>
              <a:r>
                <a:rPr lang="de-DE" altLang="de-DE" sz="1600"/>
                <a:t>Pad</a:t>
              </a:r>
            </a:p>
          </p:txBody>
        </p:sp>
        <p:sp>
          <p:nvSpPr>
            <p:cNvPr id="56" name="Text Box 56">
              <a:extLst>
                <a:ext uri="{FF2B5EF4-FFF2-40B4-BE49-F238E27FC236}">
                  <a16:creationId xmlns:a16="http://schemas.microsoft.com/office/drawing/2014/main" id="{F45B383F-85BE-74B7-69BD-18201E5DF925}"/>
                </a:ext>
              </a:extLst>
            </p:cNvPr>
            <p:cNvSpPr txBox="1">
              <a:spLocks noChangeArrowheads="1"/>
            </p:cNvSpPr>
            <p:nvPr/>
          </p:nvSpPr>
          <p:spPr bwMode="auto">
            <a:xfrm>
              <a:off x="7234368" y="4312036"/>
              <a:ext cx="536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pPr eaLnBrk="1" hangingPunct="1">
                <a:spcBef>
                  <a:spcPct val="50000"/>
                </a:spcBef>
              </a:pPr>
              <a:r>
                <a:rPr lang="de-DE" altLang="de-DE" sz="1000">
                  <a:solidFill>
                    <a:schemeClr val="bg1"/>
                  </a:solidFill>
                </a:rPr>
                <a:t>GND</a:t>
              </a:r>
            </a:p>
          </p:txBody>
        </p:sp>
        <p:sp>
          <p:nvSpPr>
            <p:cNvPr id="57" name="Rectangle 57">
              <a:extLst>
                <a:ext uri="{FF2B5EF4-FFF2-40B4-BE49-F238E27FC236}">
                  <a16:creationId xmlns:a16="http://schemas.microsoft.com/office/drawing/2014/main" id="{983FF97B-86A1-C426-62C3-C1ED2F99F2AF}"/>
                </a:ext>
              </a:extLst>
            </p:cNvPr>
            <p:cNvSpPr>
              <a:spLocks noChangeArrowheads="1"/>
            </p:cNvSpPr>
            <p:nvPr/>
          </p:nvSpPr>
          <p:spPr bwMode="auto">
            <a:xfrm>
              <a:off x="3957768" y="3978661"/>
              <a:ext cx="1816100" cy="1150937"/>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58" name="Rectangle 58">
              <a:extLst>
                <a:ext uri="{FF2B5EF4-FFF2-40B4-BE49-F238E27FC236}">
                  <a16:creationId xmlns:a16="http://schemas.microsoft.com/office/drawing/2014/main" id="{C305CADE-F5AA-1452-8FB6-9BBADE471A08}"/>
                </a:ext>
              </a:extLst>
            </p:cNvPr>
            <p:cNvSpPr>
              <a:spLocks noChangeArrowheads="1"/>
            </p:cNvSpPr>
            <p:nvPr/>
          </p:nvSpPr>
          <p:spPr bwMode="auto">
            <a:xfrm>
              <a:off x="5072193" y="2797561"/>
              <a:ext cx="1997075" cy="712787"/>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59" name="Rectangle 59">
              <a:extLst>
                <a:ext uri="{FF2B5EF4-FFF2-40B4-BE49-F238E27FC236}">
                  <a16:creationId xmlns:a16="http://schemas.microsoft.com/office/drawing/2014/main" id="{E6BC0AFE-381B-EE75-0181-5ED7DB1F72B4}"/>
                </a:ext>
              </a:extLst>
            </p:cNvPr>
            <p:cNvSpPr>
              <a:spLocks noChangeArrowheads="1"/>
            </p:cNvSpPr>
            <p:nvPr/>
          </p:nvSpPr>
          <p:spPr bwMode="auto">
            <a:xfrm>
              <a:off x="4191131" y="2934086"/>
              <a:ext cx="665162" cy="900112"/>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60" name="Rectangle 60">
              <a:extLst>
                <a:ext uri="{FF2B5EF4-FFF2-40B4-BE49-F238E27FC236}">
                  <a16:creationId xmlns:a16="http://schemas.microsoft.com/office/drawing/2014/main" id="{444840D1-9FD0-412B-17AF-B12344001742}"/>
                </a:ext>
              </a:extLst>
            </p:cNvPr>
            <p:cNvSpPr>
              <a:spLocks noChangeArrowheads="1"/>
            </p:cNvSpPr>
            <p:nvPr/>
          </p:nvSpPr>
          <p:spPr bwMode="auto">
            <a:xfrm>
              <a:off x="5989768" y="4507298"/>
              <a:ext cx="1116013" cy="6223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61" name="Rectangle 61">
              <a:extLst>
                <a:ext uri="{FF2B5EF4-FFF2-40B4-BE49-F238E27FC236}">
                  <a16:creationId xmlns:a16="http://schemas.microsoft.com/office/drawing/2014/main" id="{52D0D0D8-2123-BA2C-7D76-1E841A8695F1}"/>
                </a:ext>
              </a:extLst>
            </p:cNvPr>
            <p:cNvSpPr>
              <a:spLocks noChangeArrowheads="1"/>
            </p:cNvSpPr>
            <p:nvPr/>
          </p:nvSpPr>
          <p:spPr bwMode="auto">
            <a:xfrm>
              <a:off x="6118356" y="3661161"/>
              <a:ext cx="957262" cy="687387"/>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endParaRPr lang="de-DE" altLang="fr-FR"/>
            </a:p>
          </p:txBody>
        </p:sp>
        <p:sp>
          <p:nvSpPr>
            <p:cNvPr id="62" name="Text Box 62">
              <a:extLst>
                <a:ext uri="{FF2B5EF4-FFF2-40B4-BE49-F238E27FC236}">
                  <a16:creationId xmlns:a16="http://schemas.microsoft.com/office/drawing/2014/main" id="{35980653-BC8C-7A47-C41E-34D18DE02194}"/>
                </a:ext>
              </a:extLst>
            </p:cNvPr>
            <p:cNvSpPr txBox="1">
              <a:spLocks noChangeArrowheads="1"/>
            </p:cNvSpPr>
            <p:nvPr/>
          </p:nvSpPr>
          <p:spPr bwMode="auto">
            <a:xfrm>
              <a:off x="4164143" y="3164273"/>
              <a:ext cx="7540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pPr eaLnBrk="1" hangingPunct="1">
                <a:spcBef>
                  <a:spcPct val="50000"/>
                </a:spcBef>
              </a:pPr>
              <a:r>
                <a:rPr lang="de-DE" altLang="de-DE" sz="1600" dirty="0"/>
                <a:t>VREF</a:t>
              </a:r>
            </a:p>
          </p:txBody>
        </p:sp>
        <p:sp>
          <p:nvSpPr>
            <p:cNvPr id="63" name="Text Box 63">
              <a:extLst>
                <a:ext uri="{FF2B5EF4-FFF2-40B4-BE49-F238E27FC236}">
                  <a16:creationId xmlns:a16="http://schemas.microsoft.com/office/drawing/2014/main" id="{8CFB4DFF-F237-8CD1-840B-D51B9660DB49}"/>
                </a:ext>
              </a:extLst>
            </p:cNvPr>
            <p:cNvSpPr txBox="1">
              <a:spLocks noChangeArrowheads="1"/>
            </p:cNvSpPr>
            <p:nvPr/>
          </p:nvSpPr>
          <p:spPr bwMode="auto">
            <a:xfrm>
              <a:off x="5669093" y="2942023"/>
              <a:ext cx="763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pPr eaLnBrk="1" hangingPunct="1">
                <a:spcBef>
                  <a:spcPct val="50000"/>
                </a:spcBef>
              </a:pPr>
              <a:r>
                <a:rPr lang="de-DE" altLang="de-DE" sz="1600" dirty="0"/>
                <a:t>LDO</a:t>
              </a:r>
            </a:p>
          </p:txBody>
        </p:sp>
        <p:sp>
          <p:nvSpPr>
            <p:cNvPr id="64" name="Text Box 64">
              <a:extLst>
                <a:ext uri="{FF2B5EF4-FFF2-40B4-BE49-F238E27FC236}">
                  <a16:creationId xmlns:a16="http://schemas.microsoft.com/office/drawing/2014/main" id="{B6B6C2B2-AE89-F69B-3124-E930FAFC51DA}"/>
                </a:ext>
              </a:extLst>
            </p:cNvPr>
            <p:cNvSpPr txBox="1">
              <a:spLocks noChangeArrowheads="1"/>
            </p:cNvSpPr>
            <p:nvPr/>
          </p:nvSpPr>
          <p:spPr bwMode="auto">
            <a:xfrm>
              <a:off x="4006981" y="4359661"/>
              <a:ext cx="172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pPr eaLnBrk="1" hangingPunct="1">
                <a:spcBef>
                  <a:spcPct val="50000"/>
                </a:spcBef>
              </a:pPr>
              <a:r>
                <a:rPr lang="de-DE" altLang="de-DE" sz="1600" dirty="0"/>
                <a:t>DIGTOP</a:t>
              </a:r>
            </a:p>
          </p:txBody>
        </p:sp>
        <p:sp>
          <p:nvSpPr>
            <p:cNvPr id="65" name="Text Box 65">
              <a:extLst>
                <a:ext uri="{FF2B5EF4-FFF2-40B4-BE49-F238E27FC236}">
                  <a16:creationId xmlns:a16="http://schemas.microsoft.com/office/drawing/2014/main" id="{86A4F0A4-1AE7-7B16-348B-EE243ED74127}"/>
                </a:ext>
              </a:extLst>
            </p:cNvPr>
            <p:cNvSpPr txBox="1">
              <a:spLocks noChangeArrowheads="1"/>
            </p:cNvSpPr>
            <p:nvPr/>
          </p:nvSpPr>
          <p:spPr bwMode="auto">
            <a:xfrm>
              <a:off x="6178681" y="3808798"/>
              <a:ext cx="830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pPr eaLnBrk="1" hangingPunct="1">
                <a:spcBef>
                  <a:spcPct val="50000"/>
                </a:spcBef>
              </a:pPr>
              <a:r>
                <a:rPr lang="de-DE" altLang="de-DE" sz="1600" dirty="0"/>
                <a:t>VM</a:t>
              </a:r>
            </a:p>
          </p:txBody>
        </p:sp>
        <p:sp>
          <p:nvSpPr>
            <p:cNvPr id="66" name="Text Box 66">
              <a:extLst>
                <a:ext uri="{FF2B5EF4-FFF2-40B4-BE49-F238E27FC236}">
                  <a16:creationId xmlns:a16="http://schemas.microsoft.com/office/drawing/2014/main" id="{E1B0E3A9-D9C6-50A3-8AEC-E2C959E85D04}"/>
                </a:ext>
              </a:extLst>
            </p:cNvPr>
            <p:cNvSpPr txBox="1">
              <a:spLocks noChangeArrowheads="1"/>
            </p:cNvSpPr>
            <p:nvPr/>
          </p:nvSpPr>
          <p:spPr bwMode="auto">
            <a:xfrm>
              <a:off x="6175506" y="4624773"/>
              <a:ext cx="754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pPr eaLnBrk="1" hangingPunct="1">
                <a:spcBef>
                  <a:spcPct val="50000"/>
                </a:spcBef>
              </a:pPr>
              <a:r>
                <a:rPr lang="de-DE" altLang="de-DE" sz="1600" dirty="0"/>
                <a:t>ADC</a:t>
              </a:r>
            </a:p>
          </p:txBody>
        </p:sp>
        <p:sp>
          <p:nvSpPr>
            <p:cNvPr id="67" name="Text Box 67">
              <a:extLst>
                <a:ext uri="{FF2B5EF4-FFF2-40B4-BE49-F238E27FC236}">
                  <a16:creationId xmlns:a16="http://schemas.microsoft.com/office/drawing/2014/main" id="{554C5197-8221-A5BC-CDB8-D734A40C016E}"/>
                </a:ext>
              </a:extLst>
            </p:cNvPr>
            <p:cNvSpPr txBox="1">
              <a:spLocks noChangeArrowheads="1"/>
            </p:cNvSpPr>
            <p:nvPr/>
          </p:nvSpPr>
          <p:spPr bwMode="auto">
            <a:xfrm>
              <a:off x="4818193" y="5794761"/>
              <a:ext cx="20685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pPr eaLnBrk="1" hangingPunct="1">
                <a:spcBef>
                  <a:spcPct val="50000"/>
                </a:spcBef>
              </a:pPr>
              <a:r>
                <a:rPr lang="de-DE" altLang="de-DE" sz="1600" dirty="0"/>
                <a:t>Routing </a:t>
              </a:r>
              <a:r>
                <a:rPr lang="de-DE" altLang="de-DE" sz="1600" dirty="0" err="1"/>
                <a:t>channel</a:t>
              </a:r>
              <a:endParaRPr lang="de-DE" altLang="de-DE" sz="1600" dirty="0"/>
            </a:p>
          </p:txBody>
        </p:sp>
        <p:sp>
          <p:nvSpPr>
            <p:cNvPr id="68" name="Freeform 68">
              <a:extLst>
                <a:ext uri="{FF2B5EF4-FFF2-40B4-BE49-F238E27FC236}">
                  <a16:creationId xmlns:a16="http://schemas.microsoft.com/office/drawing/2014/main" id="{80103AE3-8A33-DD14-067F-BD4468E56418}"/>
                </a:ext>
              </a:extLst>
            </p:cNvPr>
            <p:cNvSpPr>
              <a:spLocks/>
            </p:cNvSpPr>
            <p:nvPr/>
          </p:nvSpPr>
          <p:spPr bwMode="auto">
            <a:xfrm>
              <a:off x="5503993" y="3743711"/>
              <a:ext cx="230188" cy="2125662"/>
            </a:xfrm>
            <a:custGeom>
              <a:avLst/>
              <a:gdLst>
                <a:gd name="T0" fmla="*/ 0 w 1138"/>
                <a:gd name="T1" fmla="*/ 0 h 235"/>
                <a:gd name="T2" fmla="*/ 230188 w 1138"/>
                <a:gd name="T3" fmla="*/ 2125662 h 235"/>
                <a:gd name="T4" fmla="*/ 0 60000 65536"/>
                <a:gd name="T5" fmla="*/ 0 60000 65536"/>
              </a:gdLst>
              <a:ahLst/>
              <a:cxnLst>
                <a:cxn ang="T4">
                  <a:pos x="T0" y="T1"/>
                </a:cxn>
                <a:cxn ang="T5">
                  <a:pos x="T2" y="T3"/>
                </a:cxn>
              </a:cxnLst>
              <a:rect l="0" t="0" r="r" b="b"/>
              <a:pathLst>
                <a:path w="1138" h="235">
                  <a:moveTo>
                    <a:pt x="0" y="0"/>
                  </a:moveTo>
                  <a:lnTo>
                    <a:pt x="1138" y="235"/>
                  </a:lnTo>
                </a:path>
              </a:pathLst>
            </a:custGeom>
            <a:noFill/>
            <a:ln w="9525">
              <a:solidFill>
                <a:schemeClr val="tx1"/>
              </a:solidFill>
              <a:round/>
              <a:headEnd type="stealth" w="lg" len="lg"/>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9" name="Line 69">
              <a:extLst>
                <a:ext uri="{FF2B5EF4-FFF2-40B4-BE49-F238E27FC236}">
                  <a16:creationId xmlns:a16="http://schemas.microsoft.com/office/drawing/2014/main" id="{442D78BC-216C-1CAF-8683-7007A1A7A007}"/>
                </a:ext>
              </a:extLst>
            </p:cNvPr>
            <p:cNvSpPr>
              <a:spLocks noChangeShapeType="1"/>
            </p:cNvSpPr>
            <p:nvPr/>
          </p:nvSpPr>
          <p:spPr bwMode="auto">
            <a:xfrm flipH="1">
              <a:off x="5734181" y="4280286"/>
              <a:ext cx="227012" cy="1589087"/>
            </a:xfrm>
            <a:prstGeom prst="line">
              <a:avLst/>
            </a:prstGeom>
            <a:noFill/>
            <a:ln w="9525">
              <a:solidFill>
                <a:schemeClr val="tx1"/>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0" name="Line 70">
              <a:extLst>
                <a:ext uri="{FF2B5EF4-FFF2-40B4-BE49-F238E27FC236}">
                  <a16:creationId xmlns:a16="http://schemas.microsoft.com/office/drawing/2014/main" id="{3DAD14BF-D681-9650-4F40-0FBBF6377EA6}"/>
                </a:ext>
              </a:extLst>
            </p:cNvPr>
            <p:cNvSpPr>
              <a:spLocks noChangeShapeType="1"/>
            </p:cNvSpPr>
            <p:nvPr/>
          </p:nvSpPr>
          <p:spPr bwMode="auto">
            <a:xfrm flipV="1">
              <a:off x="4189543" y="5677286"/>
              <a:ext cx="0" cy="192087"/>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 name="Text Box 71">
              <a:extLst>
                <a:ext uri="{FF2B5EF4-FFF2-40B4-BE49-F238E27FC236}">
                  <a16:creationId xmlns:a16="http://schemas.microsoft.com/office/drawing/2014/main" id="{E2407BAD-E10B-23DC-1E33-7D7C40C031F8}"/>
                </a:ext>
              </a:extLst>
            </p:cNvPr>
            <p:cNvSpPr txBox="1">
              <a:spLocks noChangeArrowheads="1"/>
            </p:cNvSpPr>
            <p:nvPr/>
          </p:nvSpPr>
          <p:spPr bwMode="auto">
            <a:xfrm>
              <a:off x="3278318" y="3453198"/>
              <a:ext cx="536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700">
                  <a:solidFill>
                    <a:schemeClr val="tx1"/>
                  </a:solidFill>
                  <a:latin typeface="Arial" panose="020B0604020202020204" pitchFamily="34" charset="0"/>
                </a:defRPr>
              </a:lvl1pPr>
              <a:lvl2pPr marL="742950" indent="-285750" algn="ctr">
                <a:defRPr sz="1700">
                  <a:solidFill>
                    <a:schemeClr val="tx1"/>
                  </a:solidFill>
                  <a:latin typeface="Arial" panose="020B0604020202020204" pitchFamily="34" charset="0"/>
                </a:defRPr>
              </a:lvl2pPr>
              <a:lvl3pPr marL="1143000" indent="-228600" algn="ctr">
                <a:defRPr sz="1700">
                  <a:solidFill>
                    <a:schemeClr val="tx1"/>
                  </a:solidFill>
                  <a:latin typeface="Arial" panose="020B0604020202020204" pitchFamily="34" charset="0"/>
                </a:defRPr>
              </a:lvl3pPr>
              <a:lvl4pPr marL="1600200" indent="-228600" algn="ctr">
                <a:defRPr sz="1700">
                  <a:solidFill>
                    <a:schemeClr val="tx1"/>
                  </a:solidFill>
                  <a:latin typeface="Arial" panose="020B0604020202020204" pitchFamily="34" charset="0"/>
                </a:defRPr>
              </a:lvl4pPr>
              <a:lvl5pPr marL="2057400" indent="-228600" algn="ctr">
                <a:defRPr sz="1700">
                  <a:solidFill>
                    <a:schemeClr val="tx1"/>
                  </a:solidFill>
                  <a:latin typeface="Arial" panose="020B0604020202020204" pitchFamily="34" charset="0"/>
                </a:defRPr>
              </a:lvl5pPr>
              <a:lvl6pPr marL="2514600" indent="-228600" algn="ctr" eaLnBrk="0" fontAlgn="base" hangingPunct="0">
                <a:spcBef>
                  <a:spcPct val="0"/>
                </a:spcBef>
                <a:spcAft>
                  <a:spcPct val="0"/>
                </a:spcAft>
                <a:defRPr sz="1700">
                  <a:solidFill>
                    <a:schemeClr val="tx1"/>
                  </a:solidFill>
                  <a:latin typeface="Arial" panose="020B0604020202020204" pitchFamily="34" charset="0"/>
                </a:defRPr>
              </a:lvl6pPr>
              <a:lvl7pPr marL="2971800" indent="-228600" algn="ctr" eaLnBrk="0" fontAlgn="base" hangingPunct="0">
                <a:spcBef>
                  <a:spcPct val="0"/>
                </a:spcBef>
                <a:spcAft>
                  <a:spcPct val="0"/>
                </a:spcAft>
                <a:defRPr sz="1700">
                  <a:solidFill>
                    <a:schemeClr val="tx1"/>
                  </a:solidFill>
                  <a:latin typeface="Arial" panose="020B0604020202020204" pitchFamily="34" charset="0"/>
                </a:defRPr>
              </a:lvl7pPr>
              <a:lvl8pPr marL="3429000" indent="-228600" algn="ctr" eaLnBrk="0" fontAlgn="base" hangingPunct="0">
                <a:spcBef>
                  <a:spcPct val="0"/>
                </a:spcBef>
                <a:spcAft>
                  <a:spcPct val="0"/>
                </a:spcAft>
                <a:defRPr sz="1700">
                  <a:solidFill>
                    <a:schemeClr val="tx1"/>
                  </a:solidFill>
                  <a:latin typeface="Arial" panose="020B0604020202020204" pitchFamily="34" charset="0"/>
                </a:defRPr>
              </a:lvl8pPr>
              <a:lvl9pPr marL="3886200" indent="-228600" algn="ctr" eaLnBrk="0" fontAlgn="base" hangingPunct="0">
                <a:spcBef>
                  <a:spcPct val="0"/>
                </a:spcBef>
                <a:spcAft>
                  <a:spcPct val="0"/>
                </a:spcAft>
                <a:defRPr sz="1700">
                  <a:solidFill>
                    <a:schemeClr val="tx1"/>
                  </a:solidFill>
                  <a:latin typeface="Arial" panose="020B0604020202020204" pitchFamily="34" charset="0"/>
                </a:defRPr>
              </a:lvl9pPr>
            </a:lstStyle>
            <a:p>
              <a:pPr eaLnBrk="1" hangingPunct="1">
                <a:spcBef>
                  <a:spcPct val="50000"/>
                </a:spcBef>
              </a:pPr>
              <a:r>
                <a:rPr lang="de-DE" altLang="de-DE" sz="1000">
                  <a:solidFill>
                    <a:schemeClr val="bg1"/>
                  </a:solidFill>
                </a:rPr>
                <a:t>VDD</a:t>
              </a:r>
            </a:p>
          </p:txBody>
        </p:sp>
      </p:grpSp>
      <p:grpSp>
        <p:nvGrpSpPr>
          <p:cNvPr id="72" name="Group 4">
            <a:extLst>
              <a:ext uri="{FF2B5EF4-FFF2-40B4-BE49-F238E27FC236}">
                <a16:creationId xmlns:a16="http://schemas.microsoft.com/office/drawing/2014/main" id="{5D67AB78-32E9-7044-BB5E-DA3106F7FA8C}"/>
              </a:ext>
            </a:extLst>
          </p:cNvPr>
          <p:cNvGrpSpPr>
            <a:grpSpLocks/>
          </p:cNvGrpSpPr>
          <p:nvPr/>
        </p:nvGrpSpPr>
        <p:grpSpPr bwMode="auto">
          <a:xfrm rot="16200000" flipV="1">
            <a:off x="7562016" y="2420529"/>
            <a:ext cx="1716430" cy="1866900"/>
            <a:chOff x="1200" y="816"/>
            <a:chExt cx="1778" cy="1728"/>
          </a:xfrm>
        </p:grpSpPr>
        <p:sp>
          <p:nvSpPr>
            <p:cNvPr id="73" name="Rectangle 72">
              <a:extLst>
                <a:ext uri="{FF2B5EF4-FFF2-40B4-BE49-F238E27FC236}">
                  <a16:creationId xmlns:a16="http://schemas.microsoft.com/office/drawing/2014/main" id="{FB7A754D-DC19-9A88-B8E1-4C75B31CC553}"/>
                </a:ext>
              </a:extLst>
            </p:cNvPr>
            <p:cNvSpPr>
              <a:spLocks noChangeArrowheads="1"/>
            </p:cNvSpPr>
            <p:nvPr/>
          </p:nvSpPr>
          <p:spPr bwMode="auto">
            <a:xfrm>
              <a:off x="2060" y="816"/>
              <a:ext cx="725" cy="432"/>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txBody>
            <a:bodyPr anchor="ctr">
              <a:spAutoFit/>
            </a:bodyPr>
            <a:lstStyle>
              <a:defPPr>
                <a:defRPr lang="en-US"/>
              </a:defPPr>
              <a:lvl1pPr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latin typeface="Arial" charset="0"/>
                <a:ea typeface="ＭＳ Ｐゴシック" charset="0"/>
              </a:endParaRPr>
            </a:p>
          </p:txBody>
        </p:sp>
        <p:sp>
          <p:nvSpPr>
            <p:cNvPr id="74" name="Rectangle 73">
              <a:extLst>
                <a:ext uri="{FF2B5EF4-FFF2-40B4-BE49-F238E27FC236}">
                  <a16:creationId xmlns:a16="http://schemas.microsoft.com/office/drawing/2014/main" id="{5B228EF3-641F-72AC-8457-CD380DDACD55}"/>
                </a:ext>
              </a:extLst>
            </p:cNvPr>
            <p:cNvSpPr>
              <a:spLocks noChangeArrowheads="1"/>
            </p:cNvSpPr>
            <p:nvPr/>
          </p:nvSpPr>
          <p:spPr bwMode="auto">
            <a:xfrm>
              <a:off x="1202" y="816"/>
              <a:ext cx="863" cy="432"/>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txBody>
            <a:bodyPr anchor="ctr">
              <a:spAutoFit/>
            </a:bodyPr>
            <a:lstStyle>
              <a:defPPr>
                <a:defRPr lang="en-US"/>
              </a:defPPr>
              <a:lvl1pPr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latin typeface="Arial" charset="0"/>
                <a:ea typeface="ＭＳ Ｐゴシック" charset="0"/>
              </a:endParaRPr>
            </a:p>
          </p:txBody>
        </p:sp>
        <p:sp>
          <p:nvSpPr>
            <p:cNvPr id="75" name="Rectangle 74">
              <a:extLst>
                <a:ext uri="{FF2B5EF4-FFF2-40B4-BE49-F238E27FC236}">
                  <a16:creationId xmlns:a16="http://schemas.microsoft.com/office/drawing/2014/main" id="{DD9BF80F-3448-8251-6DAD-B74C59B1FE95}"/>
                </a:ext>
              </a:extLst>
            </p:cNvPr>
            <p:cNvSpPr>
              <a:spLocks noChangeArrowheads="1"/>
            </p:cNvSpPr>
            <p:nvPr/>
          </p:nvSpPr>
          <p:spPr bwMode="auto">
            <a:xfrm rot="5400000">
              <a:off x="1034" y="1416"/>
              <a:ext cx="768" cy="432"/>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txBody>
            <a:bodyPr anchor="ctr">
              <a:spAutoFit/>
            </a:bodyPr>
            <a:lstStyle>
              <a:defPPr>
                <a:defRPr lang="en-US"/>
              </a:defPPr>
              <a:lvl1pPr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latin typeface="Arial" charset="0"/>
                <a:ea typeface="ＭＳ Ｐゴシック" charset="0"/>
              </a:endParaRPr>
            </a:p>
          </p:txBody>
        </p:sp>
        <p:sp>
          <p:nvSpPr>
            <p:cNvPr id="76" name="Rectangle 75">
              <a:extLst>
                <a:ext uri="{FF2B5EF4-FFF2-40B4-BE49-F238E27FC236}">
                  <a16:creationId xmlns:a16="http://schemas.microsoft.com/office/drawing/2014/main" id="{5BDA0CA1-A853-8A39-70E3-C2B23C15BF74}"/>
                </a:ext>
              </a:extLst>
            </p:cNvPr>
            <p:cNvSpPr>
              <a:spLocks noChangeArrowheads="1"/>
            </p:cNvSpPr>
            <p:nvPr/>
          </p:nvSpPr>
          <p:spPr bwMode="auto">
            <a:xfrm>
              <a:off x="1634" y="1248"/>
              <a:ext cx="1344" cy="432"/>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txBody>
            <a:bodyPr anchor="ctr">
              <a:spAutoFit/>
            </a:bodyPr>
            <a:lstStyle>
              <a:defPPr>
                <a:defRPr lang="en-US"/>
              </a:defPPr>
              <a:lvl1pPr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latin typeface="Arial" charset="0"/>
                <a:ea typeface="ＭＳ Ｐゴシック" charset="0"/>
              </a:endParaRPr>
            </a:p>
          </p:txBody>
        </p:sp>
        <p:sp>
          <p:nvSpPr>
            <p:cNvPr id="77" name="Rectangle 76">
              <a:extLst>
                <a:ext uri="{FF2B5EF4-FFF2-40B4-BE49-F238E27FC236}">
                  <a16:creationId xmlns:a16="http://schemas.microsoft.com/office/drawing/2014/main" id="{FCC89318-DD80-AAF3-2777-63891C9DABB6}"/>
                </a:ext>
              </a:extLst>
            </p:cNvPr>
            <p:cNvSpPr>
              <a:spLocks noChangeArrowheads="1"/>
            </p:cNvSpPr>
            <p:nvPr/>
          </p:nvSpPr>
          <p:spPr bwMode="auto">
            <a:xfrm>
              <a:off x="1632" y="1680"/>
              <a:ext cx="720" cy="432"/>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txBody>
            <a:bodyPr anchor="ctr">
              <a:spAutoFit/>
            </a:bodyPr>
            <a:lstStyle>
              <a:defPPr>
                <a:defRPr lang="en-US"/>
              </a:defPPr>
              <a:lvl1pPr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latin typeface="Arial" charset="0"/>
                <a:ea typeface="ＭＳ Ｐゴシック" charset="0"/>
              </a:endParaRPr>
            </a:p>
          </p:txBody>
        </p:sp>
        <p:sp>
          <p:nvSpPr>
            <p:cNvPr id="78" name="Rectangle 77">
              <a:extLst>
                <a:ext uri="{FF2B5EF4-FFF2-40B4-BE49-F238E27FC236}">
                  <a16:creationId xmlns:a16="http://schemas.microsoft.com/office/drawing/2014/main" id="{DBBCD3B8-A8CA-1B59-A762-A2E9085AFE2E}"/>
                </a:ext>
              </a:extLst>
            </p:cNvPr>
            <p:cNvSpPr>
              <a:spLocks noChangeArrowheads="1"/>
            </p:cNvSpPr>
            <p:nvPr/>
          </p:nvSpPr>
          <p:spPr bwMode="auto">
            <a:xfrm rot="5400000">
              <a:off x="2329" y="1848"/>
              <a:ext cx="768" cy="432"/>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txBody>
            <a:bodyPr anchor="ctr">
              <a:spAutoFit/>
            </a:bodyPr>
            <a:lstStyle>
              <a:defPPr>
                <a:defRPr lang="en-US"/>
              </a:defPPr>
              <a:lvl1pPr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latin typeface="Arial" charset="0"/>
                <a:ea typeface="ＭＳ Ｐゴシック" charset="0"/>
              </a:endParaRPr>
            </a:p>
          </p:txBody>
        </p:sp>
        <p:sp>
          <p:nvSpPr>
            <p:cNvPr id="79" name="Rectangle 78">
              <a:extLst>
                <a:ext uri="{FF2B5EF4-FFF2-40B4-BE49-F238E27FC236}">
                  <a16:creationId xmlns:a16="http://schemas.microsoft.com/office/drawing/2014/main" id="{2FB7EE5C-5A1F-9BB2-CD35-E22C23BFD680}"/>
                </a:ext>
              </a:extLst>
            </p:cNvPr>
            <p:cNvSpPr>
              <a:spLocks noChangeArrowheads="1"/>
            </p:cNvSpPr>
            <p:nvPr/>
          </p:nvSpPr>
          <p:spPr bwMode="auto">
            <a:xfrm>
              <a:off x="1203" y="2112"/>
              <a:ext cx="1293" cy="432"/>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txBody>
            <a:bodyPr anchor="ctr">
              <a:spAutoFit/>
            </a:bodyPr>
            <a:lstStyle>
              <a:defPPr>
                <a:defRPr lang="en-US"/>
              </a:defPPr>
              <a:lvl1pPr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latin typeface="Arial" charset="0"/>
                <a:ea typeface="ＭＳ Ｐゴシック" charset="0"/>
              </a:endParaRPr>
            </a:p>
          </p:txBody>
        </p:sp>
        <p:sp>
          <p:nvSpPr>
            <p:cNvPr id="80" name="Rectangle 79">
              <a:extLst>
                <a:ext uri="{FF2B5EF4-FFF2-40B4-BE49-F238E27FC236}">
                  <a16:creationId xmlns:a16="http://schemas.microsoft.com/office/drawing/2014/main" id="{6C5DF2D8-F389-0C58-EBFA-273C7E4F4B9F}"/>
                </a:ext>
              </a:extLst>
            </p:cNvPr>
            <p:cNvSpPr>
              <a:spLocks noChangeArrowheads="1"/>
            </p:cNvSpPr>
            <p:nvPr/>
          </p:nvSpPr>
          <p:spPr bwMode="auto">
            <a:xfrm>
              <a:off x="1200" y="816"/>
              <a:ext cx="1776" cy="1728"/>
            </a:xfrm>
            <a:prstGeom prst="rect">
              <a:avLst/>
            </a:prstGeom>
            <a:noFill/>
            <a:ln w="9525">
              <a:solidFill>
                <a:schemeClr val="tx1"/>
              </a:solidFill>
              <a:miter lim="800000"/>
              <a:headEnd/>
              <a:tailEnd/>
            </a:ln>
            <a:effectLst/>
            <a:extLst>
              <a:ext uri="{909E8E84-426E-40dd-AFC4-6F175D3DCCD1}">
                <a14:hiddenFill xmlns="" xmlns:a14="http://schemas.microsoft.com/office/drawing/2010/main" xmlns:lc="http://schemas.openxmlformats.org/drawingml/2006/lockedCanvas">
                  <a:solidFill>
                    <a:schemeClr val="folHlink"/>
                  </a:solidFill>
                </a14:hiddenFill>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txBody>
            <a:bodyPr anchor="ctr">
              <a:spAutoFit/>
            </a:bodyPr>
            <a:lstStyle>
              <a:defPPr>
                <a:defRPr lang="en-US"/>
              </a:defPPr>
              <a:lvl1pPr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latin typeface="Arial" charset="0"/>
                <a:ea typeface="ＭＳ Ｐゴシック" charset="0"/>
              </a:endParaRPr>
            </a:p>
          </p:txBody>
        </p:sp>
      </p:grpSp>
      <p:sp>
        <p:nvSpPr>
          <p:cNvPr id="81" name="Text Box 13">
            <a:extLst>
              <a:ext uri="{FF2B5EF4-FFF2-40B4-BE49-F238E27FC236}">
                <a16:creationId xmlns:a16="http://schemas.microsoft.com/office/drawing/2014/main" id="{3135A577-B391-035A-841A-4A1D1E6C0535}"/>
              </a:ext>
            </a:extLst>
          </p:cNvPr>
          <p:cNvSpPr txBox="1">
            <a:spLocks noChangeArrowheads="1"/>
          </p:cNvSpPr>
          <p:nvPr/>
        </p:nvSpPr>
        <p:spPr bwMode="auto">
          <a:xfrm>
            <a:off x="9877029" y="3694667"/>
            <a:ext cx="2045753" cy="523220"/>
          </a:xfrm>
          <a:prstGeom prst="rect">
            <a:avLst/>
          </a:prstGeom>
          <a:no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ltLang="zh-TW" sz="2800" b="0" dirty="0">
                <a:latin typeface="+mn-lt"/>
                <a:ea typeface="PMingLiU" charset="0"/>
                <a:cs typeface="PMingLiU" charset="0"/>
              </a:rPr>
              <a:t>dead space</a:t>
            </a:r>
          </a:p>
        </p:txBody>
      </p:sp>
      <p:sp>
        <p:nvSpPr>
          <p:cNvPr id="82" name="Line 14">
            <a:extLst>
              <a:ext uri="{FF2B5EF4-FFF2-40B4-BE49-F238E27FC236}">
                <a16:creationId xmlns:a16="http://schemas.microsoft.com/office/drawing/2014/main" id="{D9E2BF9E-2CF2-257B-D979-38211A14C814}"/>
              </a:ext>
            </a:extLst>
          </p:cNvPr>
          <p:cNvSpPr>
            <a:spLocks noChangeShapeType="1"/>
          </p:cNvSpPr>
          <p:nvPr/>
        </p:nvSpPr>
        <p:spPr bwMode="auto">
          <a:xfrm flipH="1" flipV="1">
            <a:off x="9099680" y="2573892"/>
            <a:ext cx="939800" cy="1447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xmlns:lc="http://schemas.openxmlformats.org/drawingml/2006/lockedCanvas">
                <a:noFill/>
              </a14:hiddenFill>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txBody>
          <a:bodyPr anchor="ctr">
            <a:spAutoFit/>
          </a:bodyPr>
          <a:lstStyle>
            <a:defPPr>
              <a:defRPr lang="en-US"/>
            </a:defPPr>
            <a:lvl1pPr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latin typeface="Arial" charset="0"/>
              <a:ea typeface="ＭＳ Ｐゴシック" charset="0"/>
            </a:endParaRPr>
          </a:p>
        </p:txBody>
      </p:sp>
      <p:sp>
        <p:nvSpPr>
          <p:cNvPr id="83" name="Line 15">
            <a:extLst>
              <a:ext uri="{FF2B5EF4-FFF2-40B4-BE49-F238E27FC236}">
                <a16:creationId xmlns:a16="http://schemas.microsoft.com/office/drawing/2014/main" id="{98B839CB-8287-038D-ABBC-D7059AACDBA5}"/>
              </a:ext>
            </a:extLst>
          </p:cNvPr>
          <p:cNvSpPr>
            <a:spLocks noChangeShapeType="1"/>
          </p:cNvSpPr>
          <p:nvPr/>
        </p:nvSpPr>
        <p:spPr bwMode="auto">
          <a:xfrm flipH="1" flipV="1">
            <a:off x="8185280" y="3031092"/>
            <a:ext cx="1854200" cy="990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xmlns:lc="http://schemas.openxmlformats.org/drawingml/2006/lockedCanvas">
                <a:noFill/>
              </a14:hiddenFill>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txBody>
          <a:bodyPr anchor="ctr">
            <a:spAutoFit/>
          </a:bodyPr>
          <a:lstStyle>
            <a:defPPr>
              <a:defRPr lang="en-US"/>
            </a:defPPr>
            <a:lvl1pPr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latin typeface="Arial" charset="0"/>
              <a:ea typeface="ＭＳ Ｐゴシック" charset="0"/>
            </a:endParaRPr>
          </a:p>
        </p:txBody>
      </p:sp>
      <p:sp>
        <p:nvSpPr>
          <p:cNvPr id="84" name="Line 16">
            <a:extLst>
              <a:ext uri="{FF2B5EF4-FFF2-40B4-BE49-F238E27FC236}">
                <a16:creationId xmlns:a16="http://schemas.microsoft.com/office/drawing/2014/main" id="{58CC0EB7-FCA4-654D-694F-AF140D8941DA}"/>
              </a:ext>
            </a:extLst>
          </p:cNvPr>
          <p:cNvSpPr>
            <a:spLocks noChangeShapeType="1"/>
          </p:cNvSpPr>
          <p:nvPr/>
        </p:nvSpPr>
        <p:spPr bwMode="auto">
          <a:xfrm flipH="1" flipV="1">
            <a:off x="7499480" y="2764392"/>
            <a:ext cx="2540000" cy="12573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xmlns:lc="http://schemas.openxmlformats.org/drawingml/2006/lockedCanvas">
                <a:noFill/>
              </a14:hiddenFill>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txBody>
          <a:bodyPr anchor="ctr">
            <a:spAutoFit/>
          </a:bodyPr>
          <a:lstStyle>
            <a:defPPr>
              <a:defRPr lang="en-US"/>
            </a:defPPr>
            <a:lvl1pPr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latin typeface="Arial" charset="0"/>
              <a:ea typeface="ＭＳ Ｐゴシック" charset="0"/>
            </a:endParaRPr>
          </a:p>
        </p:txBody>
      </p:sp>
      <p:sp>
        <p:nvSpPr>
          <p:cNvPr id="85" name="Line 17">
            <a:extLst>
              <a:ext uri="{FF2B5EF4-FFF2-40B4-BE49-F238E27FC236}">
                <a16:creationId xmlns:a16="http://schemas.microsoft.com/office/drawing/2014/main" id="{FCE65437-22D2-BE0A-2D6E-348F8A2D4F79}"/>
              </a:ext>
            </a:extLst>
          </p:cNvPr>
          <p:cNvSpPr>
            <a:spLocks noChangeShapeType="1"/>
          </p:cNvSpPr>
          <p:nvPr/>
        </p:nvSpPr>
        <p:spPr bwMode="auto">
          <a:xfrm flipH="1" flipV="1">
            <a:off x="7982080" y="4021692"/>
            <a:ext cx="20574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xmlns:lc="http://schemas.openxmlformats.org/drawingml/2006/lockedCanvas">
                <a:noFill/>
              </a14:hiddenFill>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txBody>
          <a:bodyPr anchor="ctr">
            <a:spAutoFit/>
          </a:bodyPr>
          <a:lstStyle>
            <a:defPPr>
              <a:defRPr lang="en-US"/>
            </a:defPPr>
            <a:lvl1pPr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1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latin typeface="Arial" charset="0"/>
              <a:ea typeface="ＭＳ Ｐゴシック" charset="0"/>
            </a:endParaRPr>
          </a:p>
        </p:txBody>
      </p:sp>
      <p:sp>
        <p:nvSpPr>
          <p:cNvPr id="86" name="ZoneTexte 85">
            <a:extLst>
              <a:ext uri="{FF2B5EF4-FFF2-40B4-BE49-F238E27FC236}">
                <a16:creationId xmlns:a16="http://schemas.microsoft.com/office/drawing/2014/main" id="{55BFBE89-B646-31F9-DD38-182E9CD25269}"/>
              </a:ext>
            </a:extLst>
          </p:cNvPr>
          <p:cNvSpPr txBox="1"/>
          <p:nvPr/>
        </p:nvSpPr>
        <p:spPr>
          <a:xfrm>
            <a:off x="7449451" y="4473658"/>
            <a:ext cx="1941557" cy="369332"/>
          </a:xfrm>
          <a:prstGeom prst="rect">
            <a:avLst/>
          </a:prstGeom>
          <a:noFill/>
        </p:spPr>
        <p:txBody>
          <a:bodyPr wrap="none" rtlCol="0">
            <a:spAutoFit/>
          </a:bodyPr>
          <a:lstStyle/>
          <a:p>
            <a:r>
              <a:rPr lang="fr-FR" dirty="0"/>
              <a:t>Rework  </a:t>
            </a:r>
            <a:r>
              <a:rPr lang="fr-FR" dirty="0" err="1"/>
              <a:t>required</a:t>
            </a:r>
            <a:endParaRPr lang="fr-FR" dirty="0"/>
          </a:p>
        </p:txBody>
      </p:sp>
    </p:spTree>
    <p:extLst>
      <p:ext uri="{BB962C8B-B14F-4D97-AF65-F5344CB8AC3E}">
        <p14:creationId xmlns:p14="http://schemas.microsoft.com/office/powerpoint/2010/main" val="42169817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D91AC62D-AD70-5085-6EC0-95780198BB77}"/>
              </a:ext>
            </a:extLst>
          </p:cNvPr>
          <p:cNvGrpSpPr/>
          <p:nvPr/>
        </p:nvGrpSpPr>
        <p:grpSpPr>
          <a:xfrm>
            <a:off x="6683375" y="2322195"/>
            <a:ext cx="2614612" cy="2438400"/>
            <a:chOff x="2711450" y="2750820"/>
            <a:chExt cx="2614612" cy="2438400"/>
          </a:xfrm>
        </p:grpSpPr>
        <p:sp>
          <p:nvSpPr>
            <p:cNvPr id="7" name="Rectangle 6">
              <a:extLst>
                <a:ext uri="{FF2B5EF4-FFF2-40B4-BE49-F238E27FC236}">
                  <a16:creationId xmlns:a16="http://schemas.microsoft.com/office/drawing/2014/main" id="{E956E37A-0E11-4692-197B-8329B5187B74}"/>
                </a:ext>
              </a:extLst>
            </p:cNvPr>
            <p:cNvSpPr>
              <a:spLocks noChangeArrowheads="1"/>
            </p:cNvSpPr>
            <p:nvPr/>
          </p:nvSpPr>
          <p:spPr bwMode="auto">
            <a:xfrm>
              <a:off x="2711450" y="2750820"/>
              <a:ext cx="2614612" cy="2438400"/>
            </a:xfrm>
            <a:prstGeom prst="rect">
              <a:avLst/>
            </a:prstGeom>
            <a:solidFill>
              <a:srgbClr val="EAEAEA"/>
            </a:solidFill>
            <a:ln w="9525">
              <a:noFill/>
              <a:miter lim="800000"/>
              <a:headEnd/>
              <a:tailEnd/>
            </a:ln>
            <a:effectLst>
              <a:outerShdw dist="35921" dir="2700000" algn="ctr" rotWithShape="0">
                <a:schemeClr val="bg2"/>
              </a:outerShdw>
            </a:effec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8" name="Rectangle 7">
              <a:extLst>
                <a:ext uri="{FF2B5EF4-FFF2-40B4-BE49-F238E27FC236}">
                  <a16:creationId xmlns:a16="http://schemas.microsoft.com/office/drawing/2014/main" id="{41A0B471-8443-2A8D-B7E9-C6DAF378D42B}"/>
                </a:ext>
              </a:extLst>
            </p:cNvPr>
            <p:cNvSpPr>
              <a:spLocks noChangeArrowheads="1"/>
            </p:cNvSpPr>
            <p:nvPr/>
          </p:nvSpPr>
          <p:spPr bwMode="auto">
            <a:xfrm>
              <a:off x="4089400" y="3036570"/>
              <a:ext cx="696912" cy="280988"/>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9" name="Oval 183">
              <a:extLst>
                <a:ext uri="{FF2B5EF4-FFF2-40B4-BE49-F238E27FC236}">
                  <a16:creationId xmlns:a16="http://schemas.microsoft.com/office/drawing/2014/main" id="{65C19214-5D5F-88D6-53C0-174410BC010D}"/>
                </a:ext>
              </a:extLst>
            </p:cNvPr>
            <p:cNvSpPr>
              <a:spLocks noChangeArrowheads="1"/>
            </p:cNvSpPr>
            <p:nvPr/>
          </p:nvSpPr>
          <p:spPr bwMode="auto">
            <a:xfrm>
              <a:off x="4184650" y="3014345"/>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0" name="Oval 184">
              <a:extLst>
                <a:ext uri="{FF2B5EF4-FFF2-40B4-BE49-F238E27FC236}">
                  <a16:creationId xmlns:a16="http://schemas.microsoft.com/office/drawing/2014/main" id="{B555D80E-3D18-FE6C-A6B1-95487E3F775D}"/>
                </a:ext>
              </a:extLst>
            </p:cNvPr>
            <p:cNvSpPr>
              <a:spLocks noChangeArrowheads="1"/>
            </p:cNvSpPr>
            <p:nvPr/>
          </p:nvSpPr>
          <p:spPr bwMode="auto">
            <a:xfrm>
              <a:off x="4664075" y="3295333"/>
              <a:ext cx="42862"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1" name="Oval 185">
              <a:extLst>
                <a:ext uri="{FF2B5EF4-FFF2-40B4-BE49-F238E27FC236}">
                  <a16:creationId xmlns:a16="http://schemas.microsoft.com/office/drawing/2014/main" id="{DCA6C6E3-5BC8-BD82-2414-DA3FEC27EC45}"/>
                </a:ext>
              </a:extLst>
            </p:cNvPr>
            <p:cNvSpPr>
              <a:spLocks noChangeArrowheads="1"/>
            </p:cNvSpPr>
            <p:nvPr/>
          </p:nvSpPr>
          <p:spPr bwMode="auto">
            <a:xfrm>
              <a:off x="4762500" y="3123883"/>
              <a:ext cx="44450" cy="428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2" name="Text Box 186">
              <a:extLst>
                <a:ext uri="{FF2B5EF4-FFF2-40B4-BE49-F238E27FC236}">
                  <a16:creationId xmlns:a16="http://schemas.microsoft.com/office/drawing/2014/main" id="{898BE129-918A-C3E0-03C5-DB4CE57DE205}"/>
                </a:ext>
              </a:extLst>
            </p:cNvPr>
            <p:cNvSpPr txBox="1">
              <a:spLocks noChangeArrowheads="1"/>
            </p:cNvSpPr>
            <p:nvPr/>
          </p:nvSpPr>
          <p:spPr bwMode="auto">
            <a:xfrm>
              <a:off x="4330700" y="3025458"/>
              <a:ext cx="209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a:ea typeface="宋体" panose="02010600030101010101" pitchFamily="2" charset="-122"/>
                </a:rPr>
                <a:t>a</a:t>
              </a:r>
            </a:p>
          </p:txBody>
        </p:sp>
        <p:sp>
          <p:nvSpPr>
            <p:cNvPr id="13" name="Rectangle 12">
              <a:extLst>
                <a:ext uri="{FF2B5EF4-FFF2-40B4-BE49-F238E27FC236}">
                  <a16:creationId xmlns:a16="http://schemas.microsoft.com/office/drawing/2014/main" id="{22E884D4-9E87-D829-3296-CD0E541E507C}"/>
                </a:ext>
              </a:extLst>
            </p:cNvPr>
            <p:cNvSpPr>
              <a:spLocks noChangeArrowheads="1"/>
            </p:cNvSpPr>
            <p:nvPr/>
          </p:nvSpPr>
          <p:spPr bwMode="auto">
            <a:xfrm>
              <a:off x="2809875" y="4335145"/>
              <a:ext cx="1116012" cy="284163"/>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4" name="Oval 188">
              <a:extLst>
                <a:ext uri="{FF2B5EF4-FFF2-40B4-BE49-F238E27FC236}">
                  <a16:creationId xmlns:a16="http://schemas.microsoft.com/office/drawing/2014/main" id="{D644621E-5891-9875-DF29-5548D38DACE8}"/>
                </a:ext>
              </a:extLst>
            </p:cNvPr>
            <p:cNvSpPr>
              <a:spLocks noChangeArrowheads="1"/>
            </p:cNvSpPr>
            <p:nvPr/>
          </p:nvSpPr>
          <p:spPr bwMode="auto">
            <a:xfrm>
              <a:off x="3030537" y="4311333"/>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5" name="Oval 189">
              <a:extLst>
                <a:ext uri="{FF2B5EF4-FFF2-40B4-BE49-F238E27FC236}">
                  <a16:creationId xmlns:a16="http://schemas.microsoft.com/office/drawing/2014/main" id="{98B2B3CC-02D7-3D5B-5B09-FF1CBB878E11}"/>
                </a:ext>
              </a:extLst>
            </p:cNvPr>
            <p:cNvSpPr>
              <a:spLocks noChangeArrowheads="1"/>
            </p:cNvSpPr>
            <p:nvPr/>
          </p:nvSpPr>
          <p:spPr bwMode="auto">
            <a:xfrm>
              <a:off x="3767137" y="4311333"/>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6" name="Oval 190">
              <a:extLst>
                <a:ext uri="{FF2B5EF4-FFF2-40B4-BE49-F238E27FC236}">
                  <a16:creationId xmlns:a16="http://schemas.microsoft.com/office/drawing/2014/main" id="{470106A8-E72B-3A9A-5DE7-9DCD95769EAD}"/>
                </a:ext>
              </a:extLst>
            </p:cNvPr>
            <p:cNvSpPr>
              <a:spLocks noChangeArrowheads="1"/>
            </p:cNvSpPr>
            <p:nvPr/>
          </p:nvSpPr>
          <p:spPr bwMode="auto">
            <a:xfrm>
              <a:off x="3436937" y="4595495"/>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7" name="Text Box 191">
              <a:extLst>
                <a:ext uri="{FF2B5EF4-FFF2-40B4-BE49-F238E27FC236}">
                  <a16:creationId xmlns:a16="http://schemas.microsoft.com/office/drawing/2014/main" id="{2ADE99E4-2C01-8DE2-1F37-A147047DC0B8}"/>
                </a:ext>
              </a:extLst>
            </p:cNvPr>
            <p:cNvSpPr txBox="1">
              <a:spLocks noChangeArrowheads="1"/>
            </p:cNvSpPr>
            <p:nvPr/>
          </p:nvSpPr>
          <p:spPr bwMode="auto">
            <a:xfrm>
              <a:off x="3279775" y="4336733"/>
              <a:ext cx="207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a:ea typeface="宋体" panose="02010600030101010101" pitchFamily="2" charset="-122"/>
                </a:rPr>
                <a:t>b</a:t>
              </a:r>
            </a:p>
          </p:txBody>
        </p:sp>
        <p:sp>
          <p:nvSpPr>
            <p:cNvPr id="18" name="Rectangle 17">
              <a:extLst>
                <a:ext uri="{FF2B5EF4-FFF2-40B4-BE49-F238E27FC236}">
                  <a16:creationId xmlns:a16="http://schemas.microsoft.com/office/drawing/2014/main" id="{46C9E6E0-EE24-4AF4-DCB4-81D4A766A3F3}"/>
                </a:ext>
              </a:extLst>
            </p:cNvPr>
            <p:cNvSpPr>
              <a:spLocks noChangeArrowheads="1"/>
            </p:cNvSpPr>
            <p:nvPr/>
          </p:nvSpPr>
          <p:spPr bwMode="auto">
            <a:xfrm>
              <a:off x="2813050" y="3582670"/>
              <a:ext cx="242887" cy="419100"/>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9" name="Oval 193">
              <a:extLst>
                <a:ext uri="{FF2B5EF4-FFF2-40B4-BE49-F238E27FC236}">
                  <a16:creationId xmlns:a16="http://schemas.microsoft.com/office/drawing/2014/main" id="{CD19E158-5A45-0AD7-56A8-896940FFB779}"/>
                </a:ext>
              </a:extLst>
            </p:cNvPr>
            <p:cNvSpPr>
              <a:spLocks noChangeArrowheads="1"/>
            </p:cNvSpPr>
            <p:nvPr/>
          </p:nvSpPr>
          <p:spPr bwMode="auto">
            <a:xfrm>
              <a:off x="2978150" y="3558858"/>
              <a:ext cx="42862"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20" name="Oval 194">
              <a:extLst>
                <a:ext uri="{FF2B5EF4-FFF2-40B4-BE49-F238E27FC236}">
                  <a16:creationId xmlns:a16="http://schemas.microsoft.com/office/drawing/2014/main" id="{B660179A-94C7-73E8-4E96-D69A3DA2A107}"/>
                </a:ext>
              </a:extLst>
            </p:cNvPr>
            <p:cNvSpPr>
              <a:spLocks noChangeArrowheads="1"/>
            </p:cNvSpPr>
            <p:nvPr/>
          </p:nvSpPr>
          <p:spPr bwMode="auto">
            <a:xfrm>
              <a:off x="3021012" y="3977958"/>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21" name="Text Box 195">
              <a:extLst>
                <a:ext uri="{FF2B5EF4-FFF2-40B4-BE49-F238E27FC236}">
                  <a16:creationId xmlns:a16="http://schemas.microsoft.com/office/drawing/2014/main" id="{EA4940F0-40DE-370F-E128-C04B531BFE5A}"/>
                </a:ext>
              </a:extLst>
            </p:cNvPr>
            <p:cNvSpPr txBox="1">
              <a:spLocks noChangeArrowheads="1"/>
            </p:cNvSpPr>
            <p:nvPr/>
          </p:nvSpPr>
          <p:spPr bwMode="auto">
            <a:xfrm>
              <a:off x="2828925" y="3628708"/>
              <a:ext cx="207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a:ea typeface="宋体" panose="02010600030101010101" pitchFamily="2" charset="-122"/>
                </a:rPr>
                <a:t>c</a:t>
              </a:r>
            </a:p>
          </p:txBody>
        </p:sp>
        <p:sp>
          <p:nvSpPr>
            <p:cNvPr id="22" name="Rectangle 21">
              <a:extLst>
                <a:ext uri="{FF2B5EF4-FFF2-40B4-BE49-F238E27FC236}">
                  <a16:creationId xmlns:a16="http://schemas.microsoft.com/office/drawing/2014/main" id="{4E277996-2619-3F27-09F0-649676B9D7DE}"/>
                </a:ext>
              </a:extLst>
            </p:cNvPr>
            <p:cNvSpPr>
              <a:spLocks noChangeArrowheads="1"/>
            </p:cNvSpPr>
            <p:nvPr/>
          </p:nvSpPr>
          <p:spPr bwMode="auto">
            <a:xfrm>
              <a:off x="2813050" y="2809558"/>
              <a:ext cx="242887" cy="631825"/>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23" name="Oval 197">
              <a:extLst>
                <a:ext uri="{FF2B5EF4-FFF2-40B4-BE49-F238E27FC236}">
                  <a16:creationId xmlns:a16="http://schemas.microsoft.com/office/drawing/2014/main" id="{FC3172BE-C94B-4675-620E-A1A1226E6740}"/>
                </a:ext>
              </a:extLst>
            </p:cNvPr>
            <p:cNvSpPr>
              <a:spLocks noChangeArrowheads="1"/>
            </p:cNvSpPr>
            <p:nvPr/>
          </p:nvSpPr>
          <p:spPr bwMode="auto">
            <a:xfrm>
              <a:off x="3033712" y="2855595"/>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24" name="Oval 198">
              <a:extLst>
                <a:ext uri="{FF2B5EF4-FFF2-40B4-BE49-F238E27FC236}">
                  <a16:creationId xmlns:a16="http://schemas.microsoft.com/office/drawing/2014/main" id="{13F9C9A7-28E6-6CF6-AE92-EB1627D03058}"/>
                </a:ext>
              </a:extLst>
            </p:cNvPr>
            <p:cNvSpPr>
              <a:spLocks noChangeArrowheads="1"/>
            </p:cNvSpPr>
            <p:nvPr/>
          </p:nvSpPr>
          <p:spPr bwMode="auto">
            <a:xfrm>
              <a:off x="2790825" y="3203258"/>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25" name="Oval 199">
              <a:extLst>
                <a:ext uri="{FF2B5EF4-FFF2-40B4-BE49-F238E27FC236}">
                  <a16:creationId xmlns:a16="http://schemas.microsoft.com/office/drawing/2014/main" id="{D5514BBE-EC4B-92D5-F556-FB6192FFD204}"/>
                </a:ext>
              </a:extLst>
            </p:cNvPr>
            <p:cNvSpPr>
              <a:spLocks noChangeArrowheads="1"/>
            </p:cNvSpPr>
            <p:nvPr/>
          </p:nvSpPr>
          <p:spPr bwMode="auto">
            <a:xfrm>
              <a:off x="3033712" y="3312795"/>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26" name="Text Box 200">
              <a:extLst>
                <a:ext uri="{FF2B5EF4-FFF2-40B4-BE49-F238E27FC236}">
                  <a16:creationId xmlns:a16="http://schemas.microsoft.com/office/drawing/2014/main" id="{6E981E26-0AC9-2508-670F-0CA2040AAEE1}"/>
                </a:ext>
              </a:extLst>
            </p:cNvPr>
            <p:cNvSpPr txBox="1">
              <a:spLocks noChangeArrowheads="1"/>
            </p:cNvSpPr>
            <p:nvPr/>
          </p:nvSpPr>
          <p:spPr bwMode="auto">
            <a:xfrm>
              <a:off x="2825750" y="2965133"/>
              <a:ext cx="207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a:ea typeface="宋体" panose="02010600030101010101" pitchFamily="2" charset="-122"/>
                </a:rPr>
                <a:t>e</a:t>
              </a:r>
            </a:p>
          </p:txBody>
        </p:sp>
        <p:sp>
          <p:nvSpPr>
            <p:cNvPr id="27" name="Rectangle 26">
              <a:extLst>
                <a:ext uri="{FF2B5EF4-FFF2-40B4-BE49-F238E27FC236}">
                  <a16:creationId xmlns:a16="http://schemas.microsoft.com/office/drawing/2014/main" id="{C761A996-56F0-BE1B-D16C-EA347C445E07}"/>
                </a:ext>
              </a:extLst>
            </p:cNvPr>
            <p:cNvSpPr>
              <a:spLocks noChangeArrowheads="1"/>
            </p:cNvSpPr>
            <p:nvPr/>
          </p:nvSpPr>
          <p:spPr bwMode="auto">
            <a:xfrm>
              <a:off x="3252787" y="4870133"/>
              <a:ext cx="558800" cy="249237"/>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28" name="Oval 202">
              <a:extLst>
                <a:ext uri="{FF2B5EF4-FFF2-40B4-BE49-F238E27FC236}">
                  <a16:creationId xmlns:a16="http://schemas.microsoft.com/office/drawing/2014/main" id="{D1F19F2C-8333-C2A6-E189-E6FFECEA5394}"/>
                </a:ext>
              </a:extLst>
            </p:cNvPr>
            <p:cNvSpPr>
              <a:spLocks noChangeArrowheads="1"/>
            </p:cNvSpPr>
            <p:nvPr/>
          </p:nvSpPr>
          <p:spPr bwMode="auto">
            <a:xfrm>
              <a:off x="3395662" y="4847908"/>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29" name="Text Box 203">
              <a:extLst>
                <a:ext uri="{FF2B5EF4-FFF2-40B4-BE49-F238E27FC236}">
                  <a16:creationId xmlns:a16="http://schemas.microsoft.com/office/drawing/2014/main" id="{3770187B-D6FB-58B1-05D8-2183C13AFDD6}"/>
                </a:ext>
              </a:extLst>
            </p:cNvPr>
            <p:cNvSpPr txBox="1">
              <a:spLocks noChangeArrowheads="1"/>
            </p:cNvSpPr>
            <p:nvPr/>
          </p:nvSpPr>
          <p:spPr bwMode="auto">
            <a:xfrm>
              <a:off x="3424237" y="4857433"/>
              <a:ext cx="2079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dirty="0">
                  <a:ea typeface="宋体" panose="02010600030101010101" pitchFamily="2" charset="-122"/>
                </a:rPr>
                <a:t>d</a:t>
              </a:r>
            </a:p>
          </p:txBody>
        </p:sp>
        <p:sp>
          <p:nvSpPr>
            <p:cNvPr id="30" name="Rectangle 29">
              <a:extLst>
                <a:ext uri="{FF2B5EF4-FFF2-40B4-BE49-F238E27FC236}">
                  <a16:creationId xmlns:a16="http://schemas.microsoft.com/office/drawing/2014/main" id="{E0E11304-1082-7554-C681-C1A6CB7C9566}"/>
                </a:ext>
              </a:extLst>
            </p:cNvPr>
            <p:cNvSpPr>
              <a:spLocks noChangeArrowheads="1"/>
            </p:cNvSpPr>
            <p:nvPr/>
          </p:nvSpPr>
          <p:spPr bwMode="auto">
            <a:xfrm>
              <a:off x="4722812" y="4641533"/>
              <a:ext cx="487363" cy="490537"/>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31" name="Oval 205">
              <a:extLst>
                <a:ext uri="{FF2B5EF4-FFF2-40B4-BE49-F238E27FC236}">
                  <a16:creationId xmlns:a16="http://schemas.microsoft.com/office/drawing/2014/main" id="{6DE13FE4-797C-A3D6-122B-4D744BC57E18}"/>
                </a:ext>
              </a:extLst>
            </p:cNvPr>
            <p:cNvSpPr>
              <a:spLocks noChangeArrowheads="1"/>
            </p:cNvSpPr>
            <p:nvPr/>
          </p:nvSpPr>
          <p:spPr bwMode="auto">
            <a:xfrm>
              <a:off x="4826000" y="4619308"/>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32" name="Oval 206">
              <a:extLst>
                <a:ext uri="{FF2B5EF4-FFF2-40B4-BE49-F238E27FC236}">
                  <a16:creationId xmlns:a16="http://schemas.microsoft.com/office/drawing/2014/main" id="{F38F5B9C-9E69-E1B3-7FF1-6B64F20C2B53}"/>
                </a:ext>
              </a:extLst>
            </p:cNvPr>
            <p:cNvSpPr>
              <a:spLocks noChangeArrowheads="1"/>
            </p:cNvSpPr>
            <p:nvPr/>
          </p:nvSpPr>
          <p:spPr bwMode="auto">
            <a:xfrm>
              <a:off x="4978400" y="4619308"/>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33" name="Text Box 207">
              <a:extLst>
                <a:ext uri="{FF2B5EF4-FFF2-40B4-BE49-F238E27FC236}">
                  <a16:creationId xmlns:a16="http://schemas.microsoft.com/office/drawing/2014/main" id="{08C868A0-563B-CF4E-AD3D-A695BC9CD2FF}"/>
                </a:ext>
              </a:extLst>
            </p:cNvPr>
            <p:cNvSpPr txBox="1">
              <a:spLocks noChangeArrowheads="1"/>
            </p:cNvSpPr>
            <p:nvPr/>
          </p:nvSpPr>
          <p:spPr bwMode="auto">
            <a:xfrm>
              <a:off x="4860925" y="4724083"/>
              <a:ext cx="209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dirty="0">
                  <a:ea typeface="宋体" panose="02010600030101010101" pitchFamily="2" charset="-122"/>
                </a:rPr>
                <a:t>g</a:t>
              </a:r>
            </a:p>
          </p:txBody>
        </p:sp>
        <p:sp>
          <p:nvSpPr>
            <p:cNvPr id="34" name="Rectangle 33">
              <a:extLst>
                <a:ext uri="{FF2B5EF4-FFF2-40B4-BE49-F238E27FC236}">
                  <a16:creationId xmlns:a16="http://schemas.microsoft.com/office/drawing/2014/main" id="{FB0946D2-DAE1-8EEA-F765-AE4570E673D7}"/>
                </a:ext>
              </a:extLst>
            </p:cNvPr>
            <p:cNvSpPr>
              <a:spLocks noChangeArrowheads="1"/>
            </p:cNvSpPr>
            <p:nvPr/>
          </p:nvSpPr>
          <p:spPr bwMode="auto">
            <a:xfrm>
              <a:off x="3219450" y="3620770"/>
              <a:ext cx="836612" cy="560388"/>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35" name="Oval 209">
              <a:extLst>
                <a:ext uri="{FF2B5EF4-FFF2-40B4-BE49-F238E27FC236}">
                  <a16:creationId xmlns:a16="http://schemas.microsoft.com/office/drawing/2014/main" id="{3DFF845B-EAE5-922A-78E4-09D5082F5158}"/>
                </a:ext>
              </a:extLst>
            </p:cNvPr>
            <p:cNvSpPr>
              <a:spLocks noChangeArrowheads="1"/>
            </p:cNvSpPr>
            <p:nvPr/>
          </p:nvSpPr>
          <p:spPr bwMode="auto">
            <a:xfrm>
              <a:off x="3289300" y="3600133"/>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36" name="Oval 210">
              <a:extLst>
                <a:ext uri="{FF2B5EF4-FFF2-40B4-BE49-F238E27FC236}">
                  <a16:creationId xmlns:a16="http://schemas.microsoft.com/office/drawing/2014/main" id="{4DBF95E8-4E93-F285-1157-C686181C2C0E}"/>
                </a:ext>
              </a:extLst>
            </p:cNvPr>
            <p:cNvSpPr>
              <a:spLocks noChangeArrowheads="1"/>
            </p:cNvSpPr>
            <p:nvPr/>
          </p:nvSpPr>
          <p:spPr bwMode="auto">
            <a:xfrm>
              <a:off x="4032250" y="3598545"/>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37" name="Oval 211">
              <a:extLst>
                <a:ext uri="{FF2B5EF4-FFF2-40B4-BE49-F238E27FC236}">
                  <a16:creationId xmlns:a16="http://schemas.microsoft.com/office/drawing/2014/main" id="{6AFCFBAF-AAB6-30E7-DD1C-47FB4EFA2463}"/>
                </a:ext>
              </a:extLst>
            </p:cNvPr>
            <p:cNvSpPr>
              <a:spLocks noChangeArrowheads="1"/>
            </p:cNvSpPr>
            <p:nvPr/>
          </p:nvSpPr>
          <p:spPr bwMode="auto">
            <a:xfrm>
              <a:off x="4032250" y="3689033"/>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38" name="Oval 212">
              <a:extLst>
                <a:ext uri="{FF2B5EF4-FFF2-40B4-BE49-F238E27FC236}">
                  <a16:creationId xmlns:a16="http://schemas.microsoft.com/office/drawing/2014/main" id="{F7EF699F-BDC6-3D4E-5ACE-C633EA9E0AA9}"/>
                </a:ext>
              </a:extLst>
            </p:cNvPr>
            <p:cNvSpPr>
              <a:spLocks noChangeArrowheads="1"/>
            </p:cNvSpPr>
            <p:nvPr/>
          </p:nvSpPr>
          <p:spPr bwMode="auto">
            <a:xfrm>
              <a:off x="4032250" y="4039870"/>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39" name="Oval 213">
              <a:extLst>
                <a:ext uri="{FF2B5EF4-FFF2-40B4-BE49-F238E27FC236}">
                  <a16:creationId xmlns:a16="http://schemas.microsoft.com/office/drawing/2014/main" id="{82BB5A4F-7041-B6E7-F367-959BBB3195E0}"/>
                </a:ext>
              </a:extLst>
            </p:cNvPr>
            <p:cNvSpPr>
              <a:spLocks noChangeArrowheads="1"/>
            </p:cNvSpPr>
            <p:nvPr/>
          </p:nvSpPr>
          <p:spPr bwMode="auto">
            <a:xfrm>
              <a:off x="3636962" y="4158933"/>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40" name="Text Box 214">
              <a:extLst>
                <a:ext uri="{FF2B5EF4-FFF2-40B4-BE49-F238E27FC236}">
                  <a16:creationId xmlns:a16="http://schemas.microsoft.com/office/drawing/2014/main" id="{324043D9-A74E-E80F-17EA-BA5FC2AB3E26}"/>
                </a:ext>
              </a:extLst>
            </p:cNvPr>
            <p:cNvSpPr txBox="1">
              <a:spLocks noChangeArrowheads="1"/>
            </p:cNvSpPr>
            <p:nvPr/>
          </p:nvSpPr>
          <p:spPr bwMode="auto">
            <a:xfrm>
              <a:off x="3522662" y="3776345"/>
              <a:ext cx="209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a:ea typeface="宋体" panose="02010600030101010101" pitchFamily="2" charset="-122"/>
                </a:rPr>
                <a:t>f</a:t>
              </a:r>
            </a:p>
          </p:txBody>
        </p:sp>
        <p:sp>
          <p:nvSpPr>
            <p:cNvPr id="41" name="Rectangle 40">
              <a:extLst>
                <a:ext uri="{FF2B5EF4-FFF2-40B4-BE49-F238E27FC236}">
                  <a16:creationId xmlns:a16="http://schemas.microsoft.com/office/drawing/2014/main" id="{37992025-9890-DC98-9B80-28D265DD0CD1}"/>
                </a:ext>
              </a:extLst>
            </p:cNvPr>
            <p:cNvSpPr>
              <a:spLocks noChangeArrowheads="1"/>
            </p:cNvSpPr>
            <p:nvPr/>
          </p:nvSpPr>
          <p:spPr bwMode="auto">
            <a:xfrm>
              <a:off x="3155950" y="3039745"/>
              <a:ext cx="801687" cy="280988"/>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42" name="Oval 216">
              <a:extLst>
                <a:ext uri="{FF2B5EF4-FFF2-40B4-BE49-F238E27FC236}">
                  <a16:creationId xmlns:a16="http://schemas.microsoft.com/office/drawing/2014/main" id="{2FACE776-E559-F828-F345-4C7FE45DD891}"/>
                </a:ext>
              </a:extLst>
            </p:cNvPr>
            <p:cNvSpPr>
              <a:spLocks noChangeArrowheads="1"/>
            </p:cNvSpPr>
            <p:nvPr/>
          </p:nvSpPr>
          <p:spPr bwMode="auto">
            <a:xfrm>
              <a:off x="3367087" y="3015933"/>
              <a:ext cx="46038"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43" name="Oval 217">
              <a:extLst>
                <a:ext uri="{FF2B5EF4-FFF2-40B4-BE49-F238E27FC236}">
                  <a16:creationId xmlns:a16="http://schemas.microsoft.com/office/drawing/2014/main" id="{33374593-7707-820E-4FCA-7F596AAA699A}"/>
                </a:ext>
              </a:extLst>
            </p:cNvPr>
            <p:cNvSpPr>
              <a:spLocks noChangeArrowheads="1"/>
            </p:cNvSpPr>
            <p:nvPr/>
          </p:nvSpPr>
          <p:spPr bwMode="auto">
            <a:xfrm>
              <a:off x="3868737" y="3015933"/>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44" name="Text Box 218">
              <a:extLst>
                <a:ext uri="{FF2B5EF4-FFF2-40B4-BE49-F238E27FC236}">
                  <a16:creationId xmlns:a16="http://schemas.microsoft.com/office/drawing/2014/main" id="{1CF8C5C9-A698-ACB0-48A8-9CC4A2C81D5E}"/>
                </a:ext>
              </a:extLst>
            </p:cNvPr>
            <p:cNvSpPr txBox="1">
              <a:spLocks noChangeArrowheads="1"/>
            </p:cNvSpPr>
            <p:nvPr/>
          </p:nvSpPr>
          <p:spPr bwMode="auto">
            <a:xfrm>
              <a:off x="3460750" y="3041333"/>
              <a:ext cx="209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a:ea typeface="宋体" panose="02010600030101010101" pitchFamily="2" charset="-122"/>
                </a:rPr>
                <a:t>h</a:t>
              </a:r>
            </a:p>
          </p:txBody>
        </p:sp>
        <p:grpSp>
          <p:nvGrpSpPr>
            <p:cNvPr id="45" name="Group 219">
              <a:extLst>
                <a:ext uri="{FF2B5EF4-FFF2-40B4-BE49-F238E27FC236}">
                  <a16:creationId xmlns:a16="http://schemas.microsoft.com/office/drawing/2014/main" id="{EBE60704-381A-F9B3-B0ED-FA0E8FF9F849}"/>
                </a:ext>
              </a:extLst>
            </p:cNvPr>
            <p:cNvGrpSpPr>
              <a:grpSpLocks/>
            </p:cNvGrpSpPr>
            <p:nvPr/>
          </p:nvGrpSpPr>
          <p:grpSpPr bwMode="auto">
            <a:xfrm>
              <a:off x="4973637" y="3690621"/>
              <a:ext cx="209550" cy="428625"/>
              <a:chOff x="3135" y="1256"/>
              <a:chExt cx="109" cy="222"/>
            </a:xfrm>
          </p:grpSpPr>
          <p:sp>
            <p:nvSpPr>
              <p:cNvPr id="88" name="Rectangle 87">
                <a:extLst>
                  <a:ext uri="{FF2B5EF4-FFF2-40B4-BE49-F238E27FC236}">
                    <a16:creationId xmlns:a16="http://schemas.microsoft.com/office/drawing/2014/main" id="{B5F97921-BD29-3DF3-25AB-CBCEC157AF4F}"/>
                  </a:ext>
                </a:extLst>
              </p:cNvPr>
              <p:cNvSpPr>
                <a:spLocks noChangeArrowheads="1"/>
              </p:cNvSpPr>
              <p:nvPr/>
            </p:nvSpPr>
            <p:spPr bwMode="auto">
              <a:xfrm>
                <a:off x="3135" y="1268"/>
                <a:ext cx="109" cy="199"/>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89" name="Oval 221">
                <a:extLst>
                  <a:ext uri="{FF2B5EF4-FFF2-40B4-BE49-F238E27FC236}">
                    <a16:creationId xmlns:a16="http://schemas.microsoft.com/office/drawing/2014/main" id="{F417F769-C858-208B-C6AF-CE7AA90D7A02}"/>
                  </a:ext>
                </a:extLst>
              </p:cNvPr>
              <p:cNvSpPr>
                <a:spLocks noChangeArrowheads="1"/>
              </p:cNvSpPr>
              <p:nvPr/>
            </p:nvSpPr>
            <p:spPr bwMode="auto">
              <a:xfrm>
                <a:off x="3157" y="1256"/>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90" name="Oval 222">
                <a:extLst>
                  <a:ext uri="{FF2B5EF4-FFF2-40B4-BE49-F238E27FC236}">
                    <a16:creationId xmlns:a16="http://schemas.microsoft.com/office/drawing/2014/main" id="{94A27D64-5E6D-4B6D-01C8-EF09A37533DE}"/>
                  </a:ext>
                </a:extLst>
              </p:cNvPr>
              <p:cNvSpPr>
                <a:spLocks noChangeArrowheads="1"/>
              </p:cNvSpPr>
              <p:nvPr/>
            </p:nvSpPr>
            <p:spPr bwMode="auto">
              <a:xfrm>
                <a:off x="3157" y="1455"/>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grpSp>
        <p:sp>
          <p:nvSpPr>
            <p:cNvPr id="46" name="Text Box 223">
              <a:extLst>
                <a:ext uri="{FF2B5EF4-FFF2-40B4-BE49-F238E27FC236}">
                  <a16:creationId xmlns:a16="http://schemas.microsoft.com/office/drawing/2014/main" id="{FB5663E3-77E1-DD4D-D389-234E8223D875}"/>
                </a:ext>
              </a:extLst>
            </p:cNvPr>
            <p:cNvSpPr txBox="1">
              <a:spLocks noChangeArrowheads="1"/>
            </p:cNvSpPr>
            <p:nvPr/>
          </p:nvSpPr>
          <p:spPr bwMode="auto">
            <a:xfrm>
              <a:off x="4970462" y="3773170"/>
              <a:ext cx="209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a:ea typeface="宋体" panose="02010600030101010101" pitchFamily="2" charset="-122"/>
                </a:rPr>
                <a:t>i</a:t>
              </a:r>
            </a:p>
          </p:txBody>
        </p:sp>
        <p:sp>
          <p:nvSpPr>
            <p:cNvPr id="47" name="Rectangle 46">
              <a:extLst>
                <a:ext uri="{FF2B5EF4-FFF2-40B4-BE49-F238E27FC236}">
                  <a16:creationId xmlns:a16="http://schemas.microsoft.com/office/drawing/2014/main" id="{07E31094-68F0-720D-7E58-F94CA2DFCEDB}"/>
                </a:ext>
              </a:extLst>
            </p:cNvPr>
            <p:cNvSpPr>
              <a:spLocks noChangeArrowheads="1"/>
            </p:cNvSpPr>
            <p:nvPr/>
          </p:nvSpPr>
          <p:spPr bwMode="auto">
            <a:xfrm>
              <a:off x="4926012" y="2990533"/>
              <a:ext cx="244475" cy="422275"/>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48" name="Oval 225">
              <a:extLst>
                <a:ext uri="{FF2B5EF4-FFF2-40B4-BE49-F238E27FC236}">
                  <a16:creationId xmlns:a16="http://schemas.microsoft.com/office/drawing/2014/main" id="{906D8767-CD32-FBA0-D2F7-237ED55A8914}"/>
                </a:ext>
              </a:extLst>
            </p:cNvPr>
            <p:cNvSpPr>
              <a:spLocks noChangeArrowheads="1"/>
            </p:cNvSpPr>
            <p:nvPr/>
          </p:nvSpPr>
          <p:spPr bwMode="auto">
            <a:xfrm>
              <a:off x="5016500" y="2968308"/>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49" name="Oval 226">
              <a:extLst>
                <a:ext uri="{FF2B5EF4-FFF2-40B4-BE49-F238E27FC236}">
                  <a16:creationId xmlns:a16="http://schemas.microsoft.com/office/drawing/2014/main" id="{3E9DE473-B2D8-63C2-BCED-A3D5CD18EC86}"/>
                </a:ext>
              </a:extLst>
            </p:cNvPr>
            <p:cNvSpPr>
              <a:spLocks noChangeArrowheads="1"/>
            </p:cNvSpPr>
            <p:nvPr/>
          </p:nvSpPr>
          <p:spPr bwMode="auto">
            <a:xfrm>
              <a:off x="4903787" y="3344545"/>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50" name="Oval 227">
              <a:extLst>
                <a:ext uri="{FF2B5EF4-FFF2-40B4-BE49-F238E27FC236}">
                  <a16:creationId xmlns:a16="http://schemas.microsoft.com/office/drawing/2014/main" id="{FB929454-215E-15C4-64C4-FAB0CBD73FC7}"/>
                </a:ext>
              </a:extLst>
            </p:cNvPr>
            <p:cNvSpPr>
              <a:spLocks noChangeArrowheads="1"/>
            </p:cNvSpPr>
            <p:nvPr/>
          </p:nvSpPr>
          <p:spPr bwMode="auto">
            <a:xfrm>
              <a:off x="4903787" y="3108008"/>
              <a:ext cx="44450" cy="428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51" name="Text Box 228">
              <a:extLst>
                <a:ext uri="{FF2B5EF4-FFF2-40B4-BE49-F238E27FC236}">
                  <a16:creationId xmlns:a16="http://schemas.microsoft.com/office/drawing/2014/main" id="{1CF2E54A-DBF4-0362-5EAB-A3F36679C652}"/>
                </a:ext>
              </a:extLst>
            </p:cNvPr>
            <p:cNvSpPr txBox="1">
              <a:spLocks noChangeArrowheads="1"/>
            </p:cNvSpPr>
            <p:nvPr/>
          </p:nvSpPr>
          <p:spPr bwMode="auto">
            <a:xfrm>
              <a:off x="4862512" y="3063558"/>
              <a:ext cx="3444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a:ea typeface="宋体" panose="02010600030101010101" pitchFamily="2" charset="-122"/>
                </a:rPr>
                <a:t>j</a:t>
              </a:r>
            </a:p>
          </p:txBody>
        </p:sp>
        <p:sp>
          <p:nvSpPr>
            <p:cNvPr id="52" name="Rectangle 51">
              <a:extLst>
                <a:ext uri="{FF2B5EF4-FFF2-40B4-BE49-F238E27FC236}">
                  <a16:creationId xmlns:a16="http://schemas.microsoft.com/office/drawing/2014/main" id="{261E5FA5-4A9E-C427-2626-9CB98CD6B9F2}"/>
                </a:ext>
              </a:extLst>
            </p:cNvPr>
            <p:cNvSpPr>
              <a:spLocks noChangeArrowheads="1"/>
            </p:cNvSpPr>
            <p:nvPr/>
          </p:nvSpPr>
          <p:spPr bwMode="auto">
            <a:xfrm>
              <a:off x="4540250" y="3620770"/>
              <a:ext cx="244475" cy="631825"/>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53" name="Oval 230">
              <a:extLst>
                <a:ext uri="{FF2B5EF4-FFF2-40B4-BE49-F238E27FC236}">
                  <a16:creationId xmlns:a16="http://schemas.microsoft.com/office/drawing/2014/main" id="{B0179539-87C0-BA33-80DD-A4BDB544C9D7}"/>
                </a:ext>
              </a:extLst>
            </p:cNvPr>
            <p:cNvSpPr>
              <a:spLocks noChangeArrowheads="1"/>
            </p:cNvSpPr>
            <p:nvPr/>
          </p:nvSpPr>
          <p:spPr bwMode="auto">
            <a:xfrm>
              <a:off x="4516437" y="4158933"/>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54" name="Oval 231">
              <a:extLst>
                <a:ext uri="{FF2B5EF4-FFF2-40B4-BE49-F238E27FC236}">
                  <a16:creationId xmlns:a16="http://schemas.microsoft.com/office/drawing/2014/main" id="{4E27C55C-CE62-62F4-4B67-B3E443FF50A0}"/>
                </a:ext>
              </a:extLst>
            </p:cNvPr>
            <p:cNvSpPr>
              <a:spLocks noChangeArrowheads="1"/>
            </p:cNvSpPr>
            <p:nvPr/>
          </p:nvSpPr>
          <p:spPr bwMode="auto">
            <a:xfrm>
              <a:off x="4516437" y="3687445"/>
              <a:ext cx="44450" cy="476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55" name="Oval 232">
              <a:extLst>
                <a:ext uri="{FF2B5EF4-FFF2-40B4-BE49-F238E27FC236}">
                  <a16:creationId xmlns:a16="http://schemas.microsoft.com/office/drawing/2014/main" id="{E992D8A7-E70E-08E7-20B3-042D2E45D9E9}"/>
                </a:ext>
              </a:extLst>
            </p:cNvPr>
            <p:cNvSpPr>
              <a:spLocks noChangeArrowheads="1"/>
            </p:cNvSpPr>
            <p:nvPr/>
          </p:nvSpPr>
          <p:spPr bwMode="auto">
            <a:xfrm>
              <a:off x="4516437" y="3917633"/>
              <a:ext cx="44450" cy="460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56" name="Oval 233">
              <a:extLst>
                <a:ext uri="{FF2B5EF4-FFF2-40B4-BE49-F238E27FC236}">
                  <a16:creationId xmlns:a16="http://schemas.microsoft.com/office/drawing/2014/main" id="{8D9B1176-8F79-714E-B005-273848DF3B53}"/>
                </a:ext>
              </a:extLst>
            </p:cNvPr>
            <p:cNvSpPr>
              <a:spLocks noChangeArrowheads="1"/>
            </p:cNvSpPr>
            <p:nvPr/>
          </p:nvSpPr>
          <p:spPr bwMode="auto">
            <a:xfrm>
              <a:off x="4643437" y="3598545"/>
              <a:ext cx="44450" cy="428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57" name="Text Box 234">
              <a:extLst>
                <a:ext uri="{FF2B5EF4-FFF2-40B4-BE49-F238E27FC236}">
                  <a16:creationId xmlns:a16="http://schemas.microsoft.com/office/drawing/2014/main" id="{F949EA57-A9DF-E574-EC0C-885372AFB46E}"/>
                </a:ext>
              </a:extLst>
            </p:cNvPr>
            <p:cNvSpPr txBox="1">
              <a:spLocks noChangeArrowheads="1"/>
            </p:cNvSpPr>
            <p:nvPr/>
          </p:nvSpPr>
          <p:spPr bwMode="auto">
            <a:xfrm>
              <a:off x="4479925" y="3793808"/>
              <a:ext cx="358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a:ea typeface="宋体" panose="02010600030101010101" pitchFamily="2" charset="-122"/>
                </a:rPr>
                <a:t>l</a:t>
              </a:r>
            </a:p>
          </p:txBody>
        </p:sp>
        <p:sp>
          <p:nvSpPr>
            <p:cNvPr id="58" name="Rectangle 57">
              <a:extLst>
                <a:ext uri="{FF2B5EF4-FFF2-40B4-BE49-F238E27FC236}">
                  <a16:creationId xmlns:a16="http://schemas.microsoft.com/office/drawing/2014/main" id="{9BE8E0E7-91C4-FECB-5C24-08EF3076C484}"/>
                </a:ext>
              </a:extLst>
            </p:cNvPr>
            <p:cNvSpPr>
              <a:spLocks noChangeArrowheads="1"/>
            </p:cNvSpPr>
            <p:nvPr/>
          </p:nvSpPr>
          <p:spPr bwMode="auto">
            <a:xfrm>
              <a:off x="4100512" y="4638358"/>
              <a:ext cx="488950" cy="492125"/>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59" name="Oval 236">
              <a:extLst>
                <a:ext uri="{FF2B5EF4-FFF2-40B4-BE49-F238E27FC236}">
                  <a16:creationId xmlns:a16="http://schemas.microsoft.com/office/drawing/2014/main" id="{2C33FEF1-87DD-5BF2-89F5-31E1713F9603}"/>
                </a:ext>
              </a:extLst>
            </p:cNvPr>
            <p:cNvSpPr>
              <a:spLocks noChangeArrowheads="1"/>
            </p:cNvSpPr>
            <p:nvPr/>
          </p:nvSpPr>
          <p:spPr bwMode="auto">
            <a:xfrm>
              <a:off x="4076700" y="4971733"/>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60" name="Oval 237">
              <a:extLst>
                <a:ext uri="{FF2B5EF4-FFF2-40B4-BE49-F238E27FC236}">
                  <a16:creationId xmlns:a16="http://schemas.microsoft.com/office/drawing/2014/main" id="{40DFB901-AAB6-30E5-067E-C903F8E7F6C2}"/>
                </a:ext>
              </a:extLst>
            </p:cNvPr>
            <p:cNvSpPr>
              <a:spLocks noChangeArrowheads="1"/>
            </p:cNvSpPr>
            <p:nvPr/>
          </p:nvSpPr>
          <p:spPr bwMode="auto">
            <a:xfrm>
              <a:off x="4168775" y="4614545"/>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61" name="Text Box 238">
              <a:extLst>
                <a:ext uri="{FF2B5EF4-FFF2-40B4-BE49-F238E27FC236}">
                  <a16:creationId xmlns:a16="http://schemas.microsoft.com/office/drawing/2014/main" id="{125F9522-F631-76C7-D5A4-CA2C6541ED87}"/>
                </a:ext>
              </a:extLst>
            </p:cNvPr>
            <p:cNvSpPr txBox="1">
              <a:spLocks noChangeArrowheads="1"/>
            </p:cNvSpPr>
            <p:nvPr/>
          </p:nvSpPr>
          <p:spPr bwMode="auto">
            <a:xfrm>
              <a:off x="4194175" y="4751070"/>
              <a:ext cx="311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a:ea typeface="宋体" panose="02010600030101010101" pitchFamily="2" charset="-122"/>
                </a:rPr>
                <a:t>k</a:t>
              </a:r>
            </a:p>
          </p:txBody>
        </p:sp>
        <p:sp>
          <p:nvSpPr>
            <p:cNvPr id="62" name="Freeform 239">
              <a:extLst>
                <a:ext uri="{FF2B5EF4-FFF2-40B4-BE49-F238E27FC236}">
                  <a16:creationId xmlns:a16="http://schemas.microsoft.com/office/drawing/2014/main" id="{99E327B0-FE04-C05B-1313-5AFB707B2656}"/>
                </a:ext>
              </a:extLst>
            </p:cNvPr>
            <p:cNvSpPr>
              <a:spLocks/>
            </p:cNvSpPr>
            <p:nvPr/>
          </p:nvSpPr>
          <p:spPr bwMode="auto">
            <a:xfrm>
              <a:off x="3052762" y="2871470"/>
              <a:ext cx="833438" cy="157163"/>
            </a:xfrm>
            <a:custGeom>
              <a:avLst/>
              <a:gdLst>
                <a:gd name="T0" fmla="*/ 0 w 434"/>
                <a:gd name="T1" fmla="*/ 0 h 80"/>
                <a:gd name="T2" fmla="*/ 833438 w 434"/>
                <a:gd name="T3" fmla="*/ 157163 h 80"/>
                <a:gd name="T4" fmla="*/ 0 60000 65536"/>
                <a:gd name="T5" fmla="*/ 0 60000 65536"/>
              </a:gdLst>
              <a:ahLst/>
              <a:cxnLst>
                <a:cxn ang="T4">
                  <a:pos x="T0" y="T1"/>
                </a:cxn>
                <a:cxn ang="T5">
                  <a:pos x="T2" y="T3"/>
                </a:cxn>
              </a:cxnLst>
              <a:rect l="0" t="0" r="r" b="b"/>
              <a:pathLst>
                <a:path w="434" h="80">
                  <a:moveTo>
                    <a:pt x="0" y="0"/>
                  </a:moveTo>
                  <a:lnTo>
                    <a:pt x="434" y="8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63" name="Line 240">
              <a:extLst>
                <a:ext uri="{FF2B5EF4-FFF2-40B4-BE49-F238E27FC236}">
                  <a16:creationId xmlns:a16="http://schemas.microsoft.com/office/drawing/2014/main" id="{AAFF4D52-CDE3-FCBF-76FB-04DA8C10D86F}"/>
                </a:ext>
              </a:extLst>
            </p:cNvPr>
            <p:cNvSpPr>
              <a:spLocks noChangeShapeType="1"/>
            </p:cNvSpPr>
            <p:nvPr/>
          </p:nvSpPr>
          <p:spPr bwMode="auto">
            <a:xfrm flipV="1">
              <a:off x="2813050" y="3039745"/>
              <a:ext cx="582612" cy="196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64" name="Freeform 241">
              <a:extLst>
                <a:ext uri="{FF2B5EF4-FFF2-40B4-BE49-F238E27FC236}">
                  <a16:creationId xmlns:a16="http://schemas.microsoft.com/office/drawing/2014/main" id="{466D416E-19A1-6A8C-C9F8-45BC8948E019}"/>
                </a:ext>
              </a:extLst>
            </p:cNvPr>
            <p:cNvSpPr>
              <a:spLocks/>
            </p:cNvSpPr>
            <p:nvPr/>
          </p:nvSpPr>
          <p:spPr bwMode="auto">
            <a:xfrm>
              <a:off x="3000375" y="3339783"/>
              <a:ext cx="53975" cy="231775"/>
            </a:xfrm>
            <a:custGeom>
              <a:avLst/>
              <a:gdLst>
                <a:gd name="T0" fmla="*/ 53975 w 29"/>
                <a:gd name="T1" fmla="*/ 0 h 120"/>
                <a:gd name="T2" fmla="*/ 0 w 29"/>
                <a:gd name="T3" fmla="*/ 231775 h 120"/>
                <a:gd name="T4" fmla="*/ 0 60000 65536"/>
                <a:gd name="T5" fmla="*/ 0 60000 65536"/>
              </a:gdLst>
              <a:ahLst/>
              <a:cxnLst>
                <a:cxn ang="T4">
                  <a:pos x="T0" y="T1"/>
                </a:cxn>
                <a:cxn ang="T5">
                  <a:pos x="T2" y="T3"/>
                </a:cxn>
              </a:cxnLst>
              <a:rect l="0" t="0" r="r" b="b"/>
              <a:pathLst>
                <a:path w="29" h="120">
                  <a:moveTo>
                    <a:pt x="29" y="0"/>
                  </a:moveTo>
                  <a:lnTo>
                    <a:pt x="0" y="12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65" name="Line 242">
              <a:extLst>
                <a:ext uri="{FF2B5EF4-FFF2-40B4-BE49-F238E27FC236}">
                  <a16:creationId xmlns:a16="http://schemas.microsoft.com/office/drawing/2014/main" id="{E0340787-53EF-B8CF-C96F-2A546FBF04D9}"/>
                </a:ext>
              </a:extLst>
            </p:cNvPr>
            <p:cNvSpPr>
              <a:spLocks noChangeShapeType="1"/>
            </p:cNvSpPr>
            <p:nvPr/>
          </p:nvSpPr>
          <p:spPr bwMode="auto">
            <a:xfrm>
              <a:off x="2809875" y="3236595"/>
              <a:ext cx="225425" cy="766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66" name="Freeform 243">
              <a:extLst>
                <a:ext uri="{FF2B5EF4-FFF2-40B4-BE49-F238E27FC236}">
                  <a16:creationId xmlns:a16="http://schemas.microsoft.com/office/drawing/2014/main" id="{BD4FAB5C-5152-5ED6-D659-BEC14B30BDA0}"/>
                </a:ext>
              </a:extLst>
            </p:cNvPr>
            <p:cNvSpPr>
              <a:spLocks/>
            </p:cNvSpPr>
            <p:nvPr/>
          </p:nvSpPr>
          <p:spPr bwMode="auto">
            <a:xfrm>
              <a:off x="3046412" y="3992245"/>
              <a:ext cx="6350" cy="331788"/>
            </a:xfrm>
            <a:custGeom>
              <a:avLst/>
              <a:gdLst>
                <a:gd name="T0" fmla="*/ 0 w 4"/>
                <a:gd name="T1" fmla="*/ 0 h 172"/>
                <a:gd name="T2" fmla="*/ 6350 w 4"/>
                <a:gd name="T3" fmla="*/ 331788 h 172"/>
                <a:gd name="T4" fmla="*/ 0 60000 65536"/>
                <a:gd name="T5" fmla="*/ 0 60000 65536"/>
              </a:gdLst>
              <a:ahLst/>
              <a:cxnLst>
                <a:cxn ang="T4">
                  <a:pos x="T0" y="T1"/>
                </a:cxn>
                <a:cxn ang="T5">
                  <a:pos x="T2" y="T3"/>
                </a:cxn>
              </a:cxnLst>
              <a:rect l="0" t="0" r="r" b="b"/>
              <a:pathLst>
                <a:path w="4" h="172">
                  <a:moveTo>
                    <a:pt x="0" y="0"/>
                  </a:moveTo>
                  <a:lnTo>
                    <a:pt x="4" y="172"/>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67" name="Line 244">
              <a:extLst>
                <a:ext uri="{FF2B5EF4-FFF2-40B4-BE49-F238E27FC236}">
                  <a16:creationId xmlns:a16="http://schemas.microsoft.com/office/drawing/2014/main" id="{46B9BB4F-3BAD-B2F3-6F3E-ECEDBCF5097D}"/>
                </a:ext>
              </a:extLst>
            </p:cNvPr>
            <p:cNvSpPr>
              <a:spLocks noChangeShapeType="1"/>
            </p:cNvSpPr>
            <p:nvPr/>
          </p:nvSpPr>
          <p:spPr bwMode="auto">
            <a:xfrm>
              <a:off x="3057525" y="4335145"/>
              <a:ext cx="355600" cy="525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68" name="Line 245">
              <a:extLst>
                <a:ext uri="{FF2B5EF4-FFF2-40B4-BE49-F238E27FC236}">
                  <a16:creationId xmlns:a16="http://schemas.microsoft.com/office/drawing/2014/main" id="{E1993E25-5791-BC7F-A054-1B4F88617009}"/>
                </a:ext>
              </a:extLst>
            </p:cNvPr>
            <p:cNvSpPr>
              <a:spLocks noChangeShapeType="1"/>
            </p:cNvSpPr>
            <p:nvPr/>
          </p:nvSpPr>
          <p:spPr bwMode="auto">
            <a:xfrm>
              <a:off x="3462337" y="4614545"/>
              <a:ext cx="638175" cy="369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69" name="Line 246">
              <a:extLst>
                <a:ext uri="{FF2B5EF4-FFF2-40B4-BE49-F238E27FC236}">
                  <a16:creationId xmlns:a16="http://schemas.microsoft.com/office/drawing/2014/main" id="{8CB434FB-6BFC-B267-F571-4D23B2D8AC80}"/>
                </a:ext>
              </a:extLst>
            </p:cNvPr>
            <p:cNvSpPr>
              <a:spLocks noChangeShapeType="1"/>
            </p:cNvSpPr>
            <p:nvPr/>
          </p:nvSpPr>
          <p:spPr bwMode="auto">
            <a:xfrm flipV="1">
              <a:off x="4100512" y="4649470"/>
              <a:ext cx="915988" cy="365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70" name="Freeform 247">
              <a:extLst>
                <a:ext uri="{FF2B5EF4-FFF2-40B4-BE49-F238E27FC236}">
                  <a16:creationId xmlns:a16="http://schemas.microsoft.com/office/drawing/2014/main" id="{53FFC87A-F1FE-5407-0F97-9271D1008CE1}"/>
                </a:ext>
              </a:extLst>
            </p:cNvPr>
            <p:cNvSpPr>
              <a:spLocks/>
            </p:cNvSpPr>
            <p:nvPr/>
          </p:nvSpPr>
          <p:spPr bwMode="auto">
            <a:xfrm>
              <a:off x="4540250" y="4170045"/>
              <a:ext cx="311150" cy="465138"/>
            </a:xfrm>
            <a:custGeom>
              <a:avLst/>
              <a:gdLst>
                <a:gd name="T0" fmla="*/ 311150 w 162"/>
                <a:gd name="T1" fmla="*/ 465138 h 240"/>
                <a:gd name="T2" fmla="*/ 0 w 162"/>
                <a:gd name="T3" fmla="*/ 0 h 240"/>
                <a:gd name="T4" fmla="*/ 0 60000 65536"/>
                <a:gd name="T5" fmla="*/ 0 60000 65536"/>
              </a:gdLst>
              <a:ahLst/>
              <a:cxnLst>
                <a:cxn ang="T4">
                  <a:pos x="T0" y="T1"/>
                </a:cxn>
                <a:cxn ang="T5">
                  <a:pos x="T2" y="T3"/>
                </a:cxn>
              </a:cxnLst>
              <a:rect l="0" t="0" r="r" b="b"/>
              <a:pathLst>
                <a:path w="162" h="240">
                  <a:moveTo>
                    <a:pt x="162" y="240"/>
                  </a:moveTo>
                  <a:lnTo>
                    <a:pt x="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71" name="Line 248">
              <a:extLst>
                <a:ext uri="{FF2B5EF4-FFF2-40B4-BE49-F238E27FC236}">
                  <a16:creationId xmlns:a16="http://schemas.microsoft.com/office/drawing/2014/main" id="{21D24DE2-AD5F-0AC7-D2B4-35EEA936D1AC}"/>
                </a:ext>
              </a:extLst>
            </p:cNvPr>
            <p:cNvSpPr>
              <a:spLocks noChangeShapeType="1"/>
            </p:cNvSpPr>
            <p:nvPr/>
          </p:nvSpPr>
          <p:spPr bwMode="auto">
            <a:xfrm flipH="1">
              <a:off x="4184650" y="4170045"/>
              <a:ext cx="355600" cy="465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72" name="Line 249">
              <a:extLst>
                <a:ext uri="{FF2B5EF4-FFF2-40B4-BE49-F238E27FC236}">
                  <a16:creationId xmlns:a16="http://schemas.microsoft.com/office/drawing/2014/main" id="{E091B5FB-994D-A78B-0B6F-34CBAD27C0EC}"/>
                </a:ext>
              </a:extLst>
            </p:cNvPr>
            <p:cNvSpPr>
              <a:spLocks noChangeShapeType="1"/>
            </p:cNvSpPr>
            <p:nvPr/>
          </p:nvSpPr>
          <p:spPr bwMode="auto">
            <a:xfrm flipH="1" flipV="1">
              <a:off x="3786187" y="4335145"/>
              <a:ext cx="398463" cy="300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73" name="Line 250">
              <a:extLst>
                <a:ext uri="{FF2B5EF4-FFF2-40B4-BE49-F238E27FC236}">
                  <a16:creationId xmlns:a16="http://schemas.microsoft.com/office/drawing/2014/main" id="{BEDCB01E-0E48-6974-CEC4-786BF7427419}"/>
                </a:ext>
              </a:extLst>
            </p:cNvPr>
            <p:cNvSpPr>
              <a:spLocks noChangeShapeType="1"/>
            </p:cNvSpPr>
            <p:nvPr/>
          </p:nvSpPr>
          <p:spPr bwMode="auto">
            <a:xfrm flipH="1" flipV="1">
              <a:off x="3671887" y="4190683"/>
              <a:ext cx="114300" cy="133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74" name="Freeform 251">
              <a:extLst>
                <a:ext uri="{FF2B5EF4-FFF2-40B4-BE49-F238E27FC236}">
                  <a16:creationId xmlns:a16="http://schemas.microsoft.com/office/drawing/2014/main" id="{053EC2EC-016E-7764-B807-C2198856948E}"/>
                </a:ext>
              </a:extLst>
            </p:cNvPr>
            <p:cNvSpPr>
              <a:spLocks/>
            </p:cNvSpPr>
            <p:nvPr/>
          </p:nvSpPr>
          <p:spPr bwMode="auto">
            <a:xfrm>
              <a:off x="3309937" y="3623945"/>
              <a:ext cx="342900" cy="541338"/>
            </a:xfrm>
            <a:custGeom>
              <a:avLst/>
              <a:gdLst>
                <a:gd name="T0" fmla="*/ 342900 w 178"/>
                <a:gd name="T1" fmla="*/ 541338 h 280"/>
                <a:gd name="T2" fmla="*/ 0 w 178"/>
                <a:gd name="T3" fmla="*/ 0 h 280"/>
                <a:gd name="T4" fmla="*/ 0 60000 65536"/>
                <a:gd name="T5" fmla="*/ 0 60000 65536"/>
              </a:gdLst>
              <a:ahLst/>
              <a:cxnLst>
                <a:cxn ang="T4">
                  <a:pos x="T0" y="T1"/>
                </a:cxn>
                <a:cxn ang="T5">
                  <a:pos x="T2" y="T3"/>
                </a:cxn>
              </a:cxnLst>
              <a:rect l="0" t="0" r="r" b="b"/>
              <a:pathLst>
                <a:path w="178" h="280">
                  <a:moveTo>
                    <a:pt x="178" y="280"/>
                  </a:moveTo>
                  <a:lnTo>
                    <a:pt x="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75" name="Line 252">
              <a:extLst>
                <a:ext uri="{FF2B5EF4-FFF2-40B4-BE49-F238E27FC236}">
                  <a16:creationId xmlns:a16="http://schemas.microsoft.com/office/drawing/2014/main" id="{26ADBF36-A5B7-61CA-4171-295551A4A4BF}"/>
                </a:ext>
              </a:extLst>
            </p:cNvPr>
            <p:cNvSpPr>
              <a:spLocks noChangeShapeType="1"/>
            </p:cNvSpPr>
            <p:nvPr/>
          </p:nvSpPr>
          <p:spPr bwMode="auto">
            <a:xfrm flipH="1" flipV="1">
              <a:off x="3000375" y="3576320"/>
              <a:ext cx="307975" cy="28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76" name="Line 253">
              <a:extLst>
                <a:ext uri="{FF2B5EF4-FFF2-40B4-BE49-F238E27FC236}">
                  <a16:creationId xmlns:a16="http://schemas.microsoft.com/office/drawing/2014/main" id="{A0781BEC-3691-ABB8-6D6A-5C606CC8977F}"/>
                </a:ext>
              </a:extLst>
            </p:cNvPr>
            <p:cNvSpPr>
              <a:spLocks noChangeShapeType="1"/>
            </p:cNvSpPr>
            <p:nvPr/>
          </p:nvSpPr>
          <p:spPr bwMode="auto">
            <a:xfrm>
              <a:off x="3886200" y="3028633"/>
              <a:ext cx="2984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77" name="Line 254">
              <a:extLst>
                <a:ext uri="{FF2B5EF4-FFF2-40B4-BE49-F238E27FC236}">
                  <a16:creationId xmlns:a16="http://schemas.microsoft.com/office/drawing/2014/main" id="{A202BBDE-DD12-6EFE-5504-71DDC2404397}"/>
                </a:ext>
              </a:extLst>
            </p:cNvPr>
            <p:cNvSpPr>
              <a:spLocks noChangeShapeType="1"/>
            </p:cNvSpPr>
            <p:nvPr/>
          </p:nvSpPr>
          <p:spPr bwMode="auto">
            <a:xfrm flipV="1">
              <a:off x="4213225" y="2990533"/>
              <a:ext cx="828675" cy="46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78" name="Line 255">
              <a:extLst>
                <a:ext uri="{FF2B5EF4-FFF2-40B4-BE49-F238E27FC236}">
                  <a16:creationId xmlns:a16="http://schemas.microsoft.com/office/drawing/2014/main" id="{1796D8CC-551B-211E-B3C9-7C63F62820F5}"/>
                </a:ext>
              </a:extLst>
            </p:cNvPr>
            <p:cNvSpPr>
              <a:spLocks noChangeShapeType="1"/>
            </p:cNvSpPr>
            <p:nvPr/>
          </p:nvSpPr>
          <p:spPr bwMode="auto">
            <a:xfrm flipV="1">
              <a:off x="4786312" y="3125470"/>
              <a:ext cx="139700" cy="238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79" name="Line 256">
              <a:extLst>
                <a:ext uri="{FF2B5EF4-FFF2-40B4-BE49-F238E27FC236}">
                  <a16:creationId xmlns:a16="http://schemas.microsoft.com/office/drawing/2014/main" id="{EDACF7B5-27FA-0AF3-6786-DF4797603871}"/>
                </a:ext>
              </a:extLst>
            </p:cNvPr>
            <p:cNvSpPr>
              <a:spLocks noChangeShapeType="1"/>
            </p:cNvSpPr>
            <p:nvPr/>
          </p:nvSpPr>
          <p:spPr bwMode="auto">
            <a:xfrm>
              <a:off x="4687887" y="3311208"/>
              <a:ext cx="238125" cy="44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80" name="Line 257">
              <a:extLst>
                <a:ext uri="{FF2B5EF4-FFF2-40B4-BE49-F238E27FC236}">
                  <a16:creationId xmlns:a16="http://schemas.microsoft.com/office/drawing/2014/main" id="{66A75033-2106-F46A-6C43-9721EAE4999D}"/>
                </a:ext>
              </a:extLst>
            </p:cNvPr>
            <p:cNvSpPr>
              <a:spLocks noChangeShapeType="1"/>
            </p:cNvSpPr>
            <p:nvPr/>
          </p:nvSpPr>
          <p:spPr bwMode="auto">
            <a:xfrm flipH="1">
              <a:off x="4664075" y="3355658"/>
              <a:ext cx="252412" cy="266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81" name="Line 258">
              <a:extLst>
                <a:ext uri="{FF2B5EF4-FFF2-40B4-BE49-F238E27FC236}">
                  <a16:creationId xmlns:a16="http://schemas.microsoft.com/office/drawing/2014/main" id="{8545FFC1-6C4B-D355-D832-6BE1A20FCF22}"/>
                </a:ext>
              </a:extLst>
            </p:cNvPr>
            <p:cNvSpPr>
              <a:spLocks noChangeShapeType="1"/>
            </p:cNvSpPr>
            <p:nvPr/>
          </p:nvSpPr>
          <p:spPr bwMode="auto">
            <a:xfrm>
              <a:off x="4926012" y="3125470"/>
              <a:ext cx="115888" cy="587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82" name="Line 259">
              <a:extLst>
                <a:ext uri="{FF2B5EF4-FFF2-40B4-BE49-F238E27FC236}">
                  <a16:creationId xmlns:a16="http://schemas.microsoft.com/office/drawing/2014/main" id="{9C2A5E17-9BD1-BC9F-E6E7-6A76D358DE10}"/>
                </a:ext>
              </a:extLst>
            </p:cNvPr>
            <p:cNvSpPr>
              <a:spLocks noChangeShapeType="1"/>
            </p:cNvSpPr>
            <p:nvPr/>
          </p:nvSpPr>
          <p:spPr bwMode="auto">
            <a:xfrm flipH="1">
              <a:off x="4540250" y="3712845"/>
              <a:ext cx="5016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83" name="Line 260">
              <a:extLst>
                <a:ext uri="{FF2B5EF4-FFF2-40B4-BE49-F238E27FC236}">
                  <a16:creationId xmlns:a16="http://schemas.microsoft.com/office/drawing/2014/main" id="{6B0B3F4A-FDA5-F5C1-57A4-A07D22C9CEB7}"/>
                </a:ext>
              </a:extLst>
            </p:cNvPr>
            <p:cNvSpPr>
              <a:spLocks noChangeShapeType="1"/>
            </p:cNvSpPr>
            <p:nvPr/>
          </p:nvSpPr>
          <p:spPr bwMode="auto">
            <a:xfrm flipH="1">
              <a:off x="4056062" y="3712845"/>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84" name="Line 261">
              <a:extLst>
                <a:ext uri="{FF2B5EF4-FFF2-40B4-BE49-F238E27FC236}">
                  <a16:creationId xmlns:a16="http://schemas.microsoft.com/office/drawing/2014/main" id="{C6DA22B5-1110-73E5-5338-CA595EB6CF48}"/>
                </a:ext>
              </a:extLst>
            </p:cNvPr>
            <p:cNvSpPr>
              <a:spLocks noChangeShapeType="1"/>
            </p:cNvSpPr>
            <p:nvPr/>
          </p:nvSpPr>
          <p:spPr bwMode="auto">
            <a:xfrm flipH="1">
              <a:off x="4056062" y="3622358"/>
              <a:ext cx="6080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85" name="Line 262">
              <a:extLst>
                <a:ext uri="{FF2B5EF4-FFF2-40B4-BE49-F238E27FC236}">
                  <a16:creationId xmlns:a16="http://schemas.microsoft.com/office/drawing/2014/main" id="{BD7F854B-4DD4-CF35-4CF9-14EB82AD1F56}"/>
                </a:ext>
              </a:extLst>
            </p:cNvPr>
            <p:cNvSpPr>
              <a:spLocks noChangeShapeType="1"/>
            </p:cNvSpPr>
            <p:nvPr/>
          </p:nvSpPr>
          <p:spPr bwMode="auto">
            <a:xfrm flipH="1">
              <a:off x="4056062" y="3931920"/>
              <a:ext cx="484188" cy="114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86" name="Line 263">
              <a:extLst>
                <a:ext uri="{FF2B5EF4-FFF2-40B4-BE49-F238E27FC236}">
                  <a16:creationId xmlns:a16="http://schemas.microsoft.com/office/drawing/2014/main" id="{B7EDDB05-CD6A-2C28-D61C-596BF0623544}"/>
                </a:ext>
              </a:extLst>
            </p:cNvPr>
            <p:cNvSpPr>
              <a:spLocks noChangeShapeType="1"/>
            </p:cNvSpPr>
            <p:nvPr/>
          </p:nvSpPr>
          <p:spPr bwMode="auto">
            <a:xfrm>
              <a:off x="4540250" y="3931920"/>
              <a:ext cx="501650" cy="158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87" name="Line 264">
              <a:extLst>
                <a:ext uri="{FF2B5EF4-FFF2-40B4-BE49-F238E27FC236}">
                  <a16:creationId xmlns:a16="http://schemas.microsoft.com/office/drawing/2014/main" id="{289DFA76-A9C4-33AA-111F-3EAA28F6E1BC}"/>
                </a:ext>
              </a:extLst>
            </p:cNvPr>
            <p:cNvSpPr>
              <a:spLocks noChangeShapeType="1"/>
            </p:cNvSpPr>
            <p:nvPr/>
          </p:nvSpPr>
          <p:spPr bwMode="auto">
            <a:xfrm flipH="1">
              <a:off x="4995862" y="4097020"/>
              <a:ext cx="46038" cy="538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grpSp>
      <p:sp>
        <p:nvSpPr>
          <p:cNvPr id="2" name="Titre 1">
            <a:extLst>
              <a:ext uri="{FF2B5EF4-FFF2-40B4-BE49-F238E27FC236}">
                <a16:creationId xmlns:a16="http://schemas.microsoft.com/office/drawing/2014/main" id="{2701A47F-ADBD-8DF9-4945-DA840130EFD7}"/>
              </a:ext>
            </a:extLst>
          </p:cNvPr>
          <p:cNvSpPr>
            <a:spLocks noGrp="1"/>
          </p:cNvSpPr>
          <p:nvPr>
            <p:ph type="title"/>
          </p:nvPr>
        </p:nvSpPr>
        <p:spPr/>
        <p:txBody>
          <a:bodyPr/>
          <a:lstStyle/>
          <a:p>
            <a:r>
              <a:rPr lang="fr-FR" dirty="0" err="1"/>
              <a:t>Interconnect</a:t>
            </a:r>
            <a:r>
              <a:rPr lang="fr-FR" dirty="0"/>
              <a:t> </a:t>
            </a:r>
            <a:r>
              <a:rPr lang="fr-FR" dirty="0" err="1"/>
              <a:t>driven</a:t>
            </a:r>
            <a:r>
              <a:rPr lang="fr-FR" dirty="0"/>
              <a:t> planning</a:t>
            </a:r>
          </a:p>
        </p:txBody>
      </p:sp>
      <p:grpSp>
        <p:nvGrpSpPr>
          <p:cNvPr id="91" name="Groupe 90">
            <a:extLst>
              <a:ext uri="{FF2B5EF4-FFF2-40B4-BE49-F238E27FC236}">
                <a16:creationId xmlns:a16="http://schemas.microsoft.com/office/drawing/2014/main" id="{55723DC3-4840-826F-3BB6-BB093E5311E8}"/>
              </a:ext>
            </a:extLst>
          </p:cNvPr>
          <p:cNvGrpSpPr/>
          <p:nvPr/>
        </p:nvGrpSpPr>
        <p:grpSpPr>
          <a:xfrm>
            <a:off x="2828131" y="2322195"/>
            <a:ext cx="2614613" cy="2438400"/>
            <a:chOff x="6865937" y="2750820"/>
            <a:chExt cx="2614613" cy="2438400"/>
          </a:xfrm>
        </p:grpSpPr>
        <p:sp>
          <p:nvSpPr>
            <p:cNvPr id="92" name="Rectangle 91">
              <a:extLst>
                <a:ext uri="{FF2B5EF4-FFF2-40B4-BE49-F238E27FC236}">
                  <a16:creationId xmlns:a16="http://schemas.microsoft.com/office/drawing/2014/main" id="{36800AB0-D6EF-BCE7-D863-5624FA61D24A}"/>
                </a:ext>
              </a:extLst>
            </p:cNvPr>
            <p:cNvSpPr>
              <a:spLocks noChangeArrowheads="1"/>
            </p:cNvSpPr>
            <p:nvPr/>
          </p:nvSpPr>
          <p:spPr bwMode="auto">
            <a:xfrm>
              <a:off x="6865937" y="2750820"/>
              <a:ext cx="2614613" cy="2438400"/>
            </a:xfrm>
            <a:prstGeom prst="rect">
              <a:avLst/>
            </a:prstGeom>
            <a:solidFill>
              <a:srgbClr val="EAEAEA"/>
            </a:solidFill>
            <a:ln w="9525">
              <a:solidFill>
                <a:srgbClr val="969696"/>
              </a:solidFill>
              <a:miter lim="800000"/>
              <a:headEnd/>
              <a:tailEnd/>
            </a:ln>
            <a:effectLst>
              <a:outerShdw dist="35921" dir="2700000" algn="ctr" rotWithShape="0">
                <a:schemeClr val="bg2"/>
              </a:outerShdw>
            </a:effec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93" name="Rectangle 92">
              <a:extLst>
                <a:ext uri="{FF2B5EF4-FFF2-40B4-BE49-F238E27FC236}">
                  <a16:creationId xmlns:a16="http://schemas.microsoft.com/office/drawing/2014/main" id="{DCCB2DCA-7507-D470-798F-857E3A0E3B9D}"/>
                </a:ext>
              </a:extLst>
            </p:cNvPr>
            <p:cNvSpPr>
              <a:spLocks noChangeArrowheads="1"/>
            </p:cNvSpPr>
            <p:nvPr/>
          </p:nvSpPr>
          <p:spPr bwMode="auto">
            <a:xfrm>
              <a:off x="7737475" y="4835208"/>
              <a:ext cx="698500" cy="279400"/>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94" name="Oval 266">
              <a:extLst>
                <a:ext uri="{FF2B5EF4-FFF2-40B4-BE49-F238E27FC236}">
                  <a16:creationId xmlns:a16="http://schemas.microsoft.com/office/drawing/2014/main" id="{75B41B61-76D1-1975-D64B-AF349AD79BC9}"/>
                </a:ext>
              </a:extLst>
            </p:cNvPr>
            <p:cNvSpPr>
              <a:spLocks noChangeArrowheads="1"/>
            </p:cNvSpPr>
            <p:nvPr/>
          </p:nvSpPr>
          <p:spPr bwMode="auto">
            <a:xfrm>
              <a:off x="7834312" y="4811395"/>
              <a:ext cx="44450" cy="428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95" name="Oval 267">
              <a:extLst>
                <a:ext uri="{FF2B5EF4-FFF2-40B4-BE49-F238E27FC236}">
                  <a16:creationId xmlns:a16="http://schemas.microsoft.com/office/drawing/2014/main" id="{AE7778A8-5DF7-B443-0162-15AC10AFD8BF}"/>
                </a:ext>
              </a:extLst>
            </p:cNvPr>
            <p:cNvSpPr>
              <a:spLocks noChangeArrowheads="1"/>
            </p:cNvSpPr>
            <p:nvPr/>
          </p:nvSpPr>
          <p:spPr bwMode="auto">
            <a:xfrm>
              <a:off x="8312150" y="5090795"/>
              <a:ext cx="44450" cy="460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96" name="Oval 268">
              <a:extLst>
                <a:ext uri="{FF2B5EF4-FFF2-40B4-BE49-F238E27FC236}">
                  <a16:creationId xmlns:a16="http://schemas.microsoft.com/office/drawing/2014/main" id="{2E8BD5DB-FE3D-1091-74AD-29472895FF62}"/>
                </a:ext>
              </a:extLst>
            </p:cNvPr>
            <p:cNvSpPr>
              <a:spLocks noChangeArrowheads="1"/>
            </p:cNvSpPr>
            <p:nvPr/>
          </p:nvSpPr>
          <p:spPr bwMode="auto">
            <a:xfrm>
              <a:off x="8412162" y="4920933"/>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97" name="Rectangle 96">
              <a:extLst>
                <a:ext uri="{FF2B5EF4-FFF2-40B4-BE49-F238E27FC236}">
                  <a16:creationId xmlns:a16="http://schemas.microsoft.com/office/drawing/2014/main" id="{762E9CE2-D285-BD12-480C-F2A1AEE5DA97}"/>
                </a:ext>
              </a:extLst>
            </p:cNvPr>
            <p:cNvSpPr>
              <a:spLocks noChangeArrowheads="1"/>
            </p:cNvSpPr>
            <p:nvPr/>
          </p:nvSpPr>
          <p:spPr bwMode="auto">
            <a:xfrm>
              <a:off x="7667625" y="4168458"/>
              <a:ext cx="1116012" cy="279400"/>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98" name="Oval 270">
              <a:extLst>
                <a:ext uri="{FF2B5EF4-FFF2-40B4-BE49-F238E27FC236}">
                  <a16:creationId xmlns:a16="http://schemas.microsoft.com/office/drawing/2014/main" id="{ACE4827D-F3D8-25F2-92EE-FCA23BA1DF23}"/>
                </a:ext>
              </a:extLst>
            </p:cNvPr>
            <p:cNvSpPr>
              <a:spLocks noChangeArrowheads="1"/>
            </p:cNvSpPr>
            <p:nvPr/>
          </p:nvSpPr>
          <p:spPr bwMode="auto">
            <a:xfrm>
              <a:off x="7888287" y="4144645"/>
              <a:ext cx="44450" cy="428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99" name="Oval 271">
              <a:extLst>
                <a:ext uri="{FF2B5EF4-FFF2-40B4-BE49-F238E27FC236}">
                  <a16:creationId xmlns:a16="http://schemas.microsoft.com/office/drawing/2014/main" id="{2B14AADD-76D2-1C70-0CE0-5B2F8D53DFB6}"/>
                </a:ext>
              </a:extLst>
            </p:cNvPr>
            <p:cNvSpPr>
              <a:spLocks noChangeArrowheads="1"/>
            </p:cNvSpPr>
            <p:nvPr/>
          </p:nvSpPr>
          <p:spPr bwMode="auto">
            <a:xfrm>
              <a:off x="8626475" y="4144645"/>
              <a:ext cx="44450" cy="428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00" name="Oval 272">
              <a:extLst>
                <a:ext uri="{FF2B5EF4-FFF2-40B4-BE49-F238E27FC236}">
                  <a16:creationId xmlns:a16="http://schemas.microsoft.com/office/drawing/2014/main" id="{41A4B824-CB19-74C0-C3CC-BA00F2475951}"/>
                </a:ext>
              </a:extLst>
            </p:cNvPr>
            <p:cNvSpPr>
              <a:spLocks noChangeArrowheads="1"/>
            </p:cNvSpPr>
            <p:nvPr/>
          </p:nvSpPr>
          <p:spPr bwMode="auto">
            <a:xfrm>
              <a:off x="8296275" y="4425633"/>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01" name="Rectangle 100">
              <a:extLst>
                <a:ext uri="{FF2B5EF4-FFF2-40B4-BE49-F238E27FC236}">
                  <a16:creationId xmlns:a16="http://schemas.microsoft.com/office/drawing/2014/main" id="{6BD247C7-F948-D6BE-15DA-EF3280B0D2C9}"/>
                </a:ext>
              </a:extLst>
            </p:cNvPr>
            <p:cNvSpPr>
              <a:spLocks noChangeArrowheads="1"/>
            </p:cNvSpPr>
            <p:nvPr/>
          </p:nvSpPr>
          <p:spPr bwMode="auto">
            <a:xfrm>
              <a:off x="8756650" y="3538220"/>
              <a:ext cx="244475" cy="415925"/>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02" name="Oval 274">
              <a:extLst>
                <a:ext uri="{FF2B5EF4-FFF2-40B4-BE49-F238E27FC236}">
                  <a16:creationId xmlns:a16="http://schemas.microsoft.com/office/drawing/2014/main" id="{2BCA4A1C-F0D6-5DCA-9DF1-4B9C71E6707B}"/>
                </a:ext>
              </a:extLst>
            </p:cNvPr>
            <p:cNvSpPr>
              <a:spLocks noChangeArrowheads="1"/>
            </p:cNvSpPr>
            <p:nvPr/>
          </p:nvSpPr>
          <p:spPr bwMode="auto">
            <a:xfrm>
              <a:off x="8921750" y="3514408"/>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03" name="Oval 275">
              <a:extLst>
                <a:ext uri="{FF2B5EF4-FFF2-40B4-BE49-F238E27FC236}">
                  <a16:creationId xmlns:a16="http://schemas.microsoft.com/office/drawing/2014/main" id="{A9B6F520-4EC4-240E-DF67-937D84A1AE27}"/>
                </a:ext>
              </a:extLst>
            </p:cNvPr>
            <p:cNvSpPr>
              <a:spLocks noChangeArrowheads="1"/>
            </p:cNvSpPr>
            <p:nvPr/>
          </p:nvSpPr>
          <p:spPr bwMode="auto">
            <a:xfrm>
              <a:off x="8966200" y="3931920"/>
              <a:ext cx="42862"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04" name="Text Box 276">
              <a:extLst>
                <a:ext uri="{FF2B5EF4-FFF2-40B4-BE49-F238E27FC236}">
                  <a16:creationId xmlns:a16="http://schemas.microsoft.com/office/drawing/2014/main" id="{2AB5713D-A543-06A1-3A31-2656BC936D0E}"/>
                </a:ext>
              </a:extLst>
            </p:cNvPr>
            <p:cNvSpPr txBox="1">
              <a:spLocks noChangeArrowheads="1"/>
            </p:cNvSpPr>
            <p:nvPr/>
          </p:nvSpPr>
          <p:spPr bwMode="auto">
            <a:xfrm>
              <a:off x="8805862" y="3592195"/>
              <a:ext cx="144463" cy="274638"/>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a:ea typeface="宋体" panose="02010600030101010101" pitchFamily="2" charset="-122"/>
                </a:rPr>
                <a:t>c</a:t>
              </a:r>
            </a:p>
          </p:txBody>
        </p:sp>
        <p:sp>
          <p:nvSpPr>
            <p:cNvPr id="105" name="Rectangle 104">
              <a:extLst>
                <a:ext uri="{FF2B5EF4-FFF2-40B4-BE49-F238E27FC236}">
                  <a16:creationId xmlns:a16="http://schemas.microsoft.com/office/drawing/2014/main" id="{0D0FFAEA-830A-84C1-537A-5088BE5016CD}"/>
                </a:ext>
              </a:extLst>
            </p:cNvPr>
            <p:cNvSpPr>
              <a:spLocks noChangeArrowheads="1"/>
            </p:cNvSpPr>
            <p:nvPr/>
          </p:nvSpPr>
          <p:spPr bwMode="auto">
            <a:xfrm>
              <a:off x="9190037" y="3336608"/>
              <a:ext cx="244475" cy="625475"/>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06" name="Oval 278">
              <a:extLst>
                <a:ext uri="{FF2B5EF4-FFF2-40B4-BE49-F238E27FC236}">
                  <a16:creationId xmlns:a16="http://schemas.microsoft.com/office/drawing/2014/main" id="{68D30F04-BFC4-BE4C-328E-D022B7554207}"/>
                </a:ext>
              </a:extLst>
            </p:cNvPr>
            <p:cNvSpPr>
              <a:spLocks noChangeArrowheads="1"/>
            </p:cNvSpPr>
            <p:nvPr/>
          </p:nvSpPr>
          <p:spPr bwMode="auto">
            <a:xfrm>
              <a:off x="9412287" y="3382645"/>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07" name="Oval 279">
              <a:extLst>
                <a:ext uri="{FF2B5EF4-FFF2-40B4-BE49-F238E27FC236}">
                  <a16:creationId xmlns:a16="http://schemas.microsoft.com/office/drawing/2014/main" id="{EDB22DA8-2DCA-BD2C-E8F3-BABE12B082C2}"/>
                </a:ext>
              </a:extLst>
            </p:cNvPr>
            <p:cNvSpPr>
              <a:spLocks noChangeArrowheads="1"/>
            </p:cNvSpPr>
            <p:nvPr/>
          </p:nvSpPr>
          <p:spPr bwMode="auto">
            <a:xfrm>
              <a:off x="9167812" y="3725545"/>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08" name="Oval 280">
              <a:extLst>
                <a:ext uri="{FF2B5EF4-FFF2-40B4-BE49-F238E27FC236}">
                  <a16:creationId xmlns:a16="http://schemas.microsoft.com/office/drawing/2014/main" id="{A63464FA-E70A-A957-F897-FAAC9C1C6BDB}"/>
                </a:ext>
              </a:extLst>
            </p:cNvPr>
            <p:cNvSpPr>
              <a:spLocks noChangeArrowheads="1"/>
            </p:cNvSpPr>
            <p:nvPr/>
          </p:nvSpPr>
          <p:spPr bwMode="auto">
            <a:xfrm>
              <a:off x="9412287" y="3833495"/>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09" name="Text Box 281">
              <a:extLst>
                <a:ext uri="{FF2B5EF4-FFF2-40B4-BE49-F238E27FC236}">
                  <a16:creationId xmlns:a16="http://schemas.microsoft.com/office/drawing/2014/main" id="{B5E900BA-BC43-1821-6E6D-9A924BA92B07}"/>
                </a:ext>
              </a:extLst>
            </p:cNvPr>
            <p:cNvSpPr txBox="1">
              <a:spLocks noChangeArrowheads="1"/>
            </p:cNvSpPr>
            <p:nvPr/>
          </p:nvSpPr>
          <p:spPr bwMode="auto">
            <a:xfrm>
              <a:off x="9212262" y="3514408"/>
              <a:ext cx="209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a:ea typeface="宋体" panose="02010600030101010101" pitchFamily="2" charset="-122"/>
                </a:rPr>
                <a:t>e</a:t>
              </a:r>
            </a:p>
          </p:txBody>
        </p:sp>
        <p:sp>
          <p:nvSpPr>
            <p:cNvPr id="110" name="Rectangle 109">
              <a:extLst>
                <a:ext uri="{FF2B5EF4-FFF2-40B4-BE49-F238E27FC236}">
                  <a16:creationId xmlns:a16="http://schemas.microsoft.com/office/drawing/2014/main" id="{57ED6D82-0AF8-510F-1FD4-20AF4540B908}"/>
                </a:ext>
              </a:extLst>
            </p:cNvPr>
            <p:cNvSpPr>
              <a:spLocks noChangeArrowheads="1"/>
            </p:cNvSpPr>
            <p:nvPr/>
          </p:nvSpPr>
          <p:spPr bwMode="auto">
            <a:xfrm>
              <a:off x="7954962" y="3609658"/>
              <a:ext cx="558800" cy="246062"/>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11" name="Oval 283">
              <a:extLst>
                <a:ext uri="{FF2B5EF4-FFF2-40B4-BE49-F238E27FC236}">
                  <a16:creationId xmlns:a16="http://schemas.microsoft.com/office/drawing/2014/main" id="{CE61E85B-6975-A38A-6E01-8291E283A187}"/>
                </a:ext>
              </a:extLst>
            </p:cNvPr>
            <p:cNvSpPr>
              <a:spLocks noChangeArrowheads="1"/>
            </p:cNvSpPr>
            <p:nvPr/>
          </p:nvSpPr>
          <p:spPr bwMode="auto">
            <a:xfrm>
              <a:off x="8097837" y="3585845"/>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12" name="Text Box 284">
              <a:extLst>
                <a:ext uri="{FF2B5EF4-FFF2-40B4-BE49-F238E27FC236}">
                  <a16:creationId xmlns:a16="http://schemas.microsoft.com/office/drawing/2014/main" id="{C45962F9-84B1-FA59-A2B8-9A7353C67EEA}"/>
                </a:ext>
              </a:extLst>
            </p:cNvPr>
            <p:cNvSpPr txBox="1">
              <a:spLocks noChangeArrowheads="1"/>
            </p:cNvSpPr>
            <p:nvPr/>
          </p:nvSpPr>
          <p:spPr bwMode="auto">
            <a:xfrm>
              <a:off x="8121650" y="3596958"/>
              <a:ext cx="209550" cy="274637"/>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dirty="0">
                  <a:ea typeface="宋体" panose="02010600030101010101" pitchFamily="2" charset="-122"/>
                </a:rPr>
                <a:t>d</a:t>
              </a:r>
            </a:p>
          </p:txBody>
        </p:sp>
        <p:sp>
          <p:nvSpPr>
            <p:cNvPr id="113" name="Rectangle 112">
              <a:extLst>
                <a:ext uri="{FF2B5EF4-FFF2-40B4-BE49-F238E27FC236}">
                  <a16:creationId xmlns:a16="http://schemas.microsoft.com/office/drawing/2014/main" id="{2D201BCD-B262-8CBE-5474-FD1AF9DA1D37}"/>
                </a:ext>
              </a:extLst>
            </p:cNvPr>
            <p:cNvSpPr>
              <a:spLocks noChangeArrowheads="1"/>
            </p:cNvSpPr>
            <p:nvPr/>
          </p:nvSpPr>
          <p:spPr bwMode="auto">
            <a:xfrm>
              <a:off x="8696325" y="4603433"/>
              <a:ext cx="488950" cy="485775"/>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14" name="Oval 286">
              <a:extLst>
                <a:ext uri="{FF2B5EF4-FFF2-40B4-BE49-F238E27FC236}">
                  <a16:creationId xmlns:a16="http://schemas.microsoft.com/office/drawing/2014/main" id="{9750ADD4-76A4-955E-FD45-67B3D0BF8A2F}"/>
                </a:ext>
              </a:extLst>
            </p:cNvPr>
            <p:cNvSpPr>
              <a:spLocks noChangeArrowheads="1"/>
            </p:cNvSpPr>
            <p:nvPr/>
          </p:nvSpPr>
          <p:spPr bwMode="auto">
            <a:xfrm>
              <a:off x="8801100" y="4579620"/>
              <a:ext cx="42862"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15" name="Oval 287">
              <a:extLst>
                <a:ext uri="{FF2B5EF4-FFF2-40B4-BE49-F238E27FC236}">
                  <a16:creationId xmlns:a16="http://schemas.microsoft.com/office/drawing/2014/main" id="{41E504A4-D136-7EEE-95D9-DFF52F595383}"/>
                </a:ext>
              </a:extLst>
            </p:cNvPr>
            <p:cNvSpPr>
              <a:spLocks noChangeArrowheads="1"/>
            </p:cNvSpPr>
            <p:nvPr/>
          </p:nvSpPr>
          <p:spPr bwMode="auto">
            <a:xfrm>
              <a:off x="8951912" y="4579620"/>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16" name="Text Box 288">
              <a:extLst>
                <a:ext uri="{FF2B5EF4-FFF2-40B4-BE49-F238E27FC236}">
                  <a16:creationId xmlns:a16="http://schemas.microsoft.com/office/drawing/2014/main" id="{202B20B5-3FB7-E3E5-9BD1-4A6CD7B36D3F}"/>
                </a:ext>
              </a:extLst>
            </p:cNvPr>
            <p:cNvSpPr txBox="1">
              <a:spLocks noChangeArrowheads="1"/>
            </p:cNvSpPr>
            <p:nvPr/>
          </p:nvSpPr>
          <p:spPr bwMode="auto">
            <a:xfrm>
              <a:off x="8831262" y="4720908"/>
              <a:ext cx="209550" cy="274637"/>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a:ea typeface="宋体" panose="02010600030101010101" pitchFamily="2" charset="-122"/>
                </a:rPr>
                <a:t>g</a:t>
              </a:r>
            </a:p>
          </p:txBody>
        </p:sp>
        <p:sp>
          <p:nvSpPr>
            <p:cNvPr id="117" name="Rectangle 116">
              <a:extLst>
                <a:ext uri="{FF2B5EF4-FFF2-40B4-BE49-F238E27FC236}">
                  <a16:creationId xmlns:a16="http://schemas.microsoft.com/office/drawing/2014/main" id="{8C4CC6C0-71E2-A884-C6B7-8DAA9DE8A62C}"/>
                </a:ext>
              </a:extLst>
            </p:cNvPr>
            <p:cNvSpPr>
              <a:spLocks noChangeArrowheads="1"/>
            </p:cNvSpPr>
            <p:nvPr/>
          </p:nvSpPr>
          <p:spPr bwMode="auto">
            <a:xfrm>
              <a:off x="7600950" y="2819083"/>
              <a:ext cx="835025" cy="555625"/>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18" name="Oval 290">
              <a:extLst>
                <a:ext uri="{FF2B5EF4-FFF2-40B4-BE49-F238E27FC236}">
                  <a16:creationId xmlns:a16="http://schemas.microsoft.com/office/drawing/2014/main" id="{C20A330E-B96E-8F04-96C2-23CD32FB05F2}"/>
                </a:ext>
              </a:extLst>
            </p:cNvPr>
            <p:cNvSpPr>
              <a:spLocks noChangeArrowheads="1"/>
            </p:cNvSpPr>
            <p:nvPr/>
          </p:nvSpPr>
          <p:spPr bwMode="auto">
            <a:xfrm>
              <a:off x="7669212" y="2798445"/>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19" name="Oval 291">
              <a:extLst>
                <a:ext uri="{FF2B5EF4-FFF2-40B4-BE49-F238E27FC236}">
                  <a16:creationId xmlns:a16="http://schemas.microsoft.com/office/drawing/2014/main" id="{3186D9E5-7A37-90BF-BDF1-B3393827B889}"/>
                </a:ext>
              </a:extLst>
            </p:cNvPr>
            <p:cNvSpPr>
              <a:spLocks noChangeArrowheads="1"/>
            </p:cNvSpPr>
            <p:nvPr/>
          </p:nvSpPr>
          <p:spPr bwMode="auto">
            <a:xfrm>
              <a:off x="8412162" y="2796858"/>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20" name="Oval 292">
              <a:extLst>
                <a:ext uri="{FF2B5EF4-FFF2-40B4-BE49-F238E27FC236}">
                  <a16:creationId xmlns:a16="http://schemas.microsoft.com/office/drawing/2014/main" id="{4A722244-47BB-56EE-B3F1-7E85DE2F6BDB}"/>
                </a:ext>
              </a:extLst>
            </p:cNvPr>
            <p:cNvSpPr>
              <a:spLocks noChangeArrowheads="1"/>
            </p:cNvSpPr>
            <p:nvPr/>
          </p:nvSpPr>
          <p:spPr bwMode="auto">
            <a:xfrm>
              <a:off x="8412162" y="2887345"/>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21" name="Oval 293">
              <a:extLst>
                <a:ext uri="{FF2B5EF4-FFF2-40B4-BE49-F238E27FC236}">
                  <a16:creationId xmlns:a16="http://schemas.microsoft.com/office/drawing/2014/main" id="{ADBDF13E-0CBD-D887-4AC7-BC478FFCEB71}"/>
                </a:ext>
              </a:extLst>
            </p:cNvPr>
            <p:cNvSpPr>
              <a:spLocks noChangeArrowheads="1"/>
            </p:cNvSpPr>
            <p:nvPr/>
          </p:nvSpPr>
          <p:spPr bwMode="auto">
            <a:xfrm>
              <a:off x="8412162" y="3235008"/>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22" name="Oval 294">
              <a:extLst>
                <a:ext uri="{FF2B5EF4-FFF2-40B4-BE49-F238E27FC236}">
                  <a16:creationId xmlns:a16="http://schemas.microsoft.com/office/drawing/2014/main" id="{C11523C5-C6E7-CB8F-CD8C-B4469F641DF9}"/>
                </a:ext>
              </a:extLst>
            </p:cNvPr>
            <p:cNvSpPr>
              <a:spLocks noChangeArrowheads="1"/>
            </p:cNvSpPr>
            <p:nvPr/>
          </p:nvSpPr>
          <p:spPr bwMode="auto">
            <a:xfrm>
              <a:off x="8016875" y="3350895"/>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23" name="Text Box 295">
              <a:extLst>
                <a:ext uri="{FF2B5EF4-FFF2-40B4-BE49-F238E27FC236}">
                  <a16:creationId xmlns:a16="http://schemas.microsoft.com/office/drawing/2014/main" id="{1241D141-8102-3FDF-D86C-8866AFC531A5}"/>
                </a:ext>
              </a:extLst>
            </p:cNvPr>
            <p:cNvSpPr txBox="1">
              <a:spLocks noChangeArrowheads="1"/>
            </p:cNvSpPr>
            <p:nvPr/>
          </p:nvSpPr>
          <p:spPr bwMode="auto">
            <a:xfrm>
              <a:off x="7904162" y="2984183"/>
              <a:ext cx="211138" cy="274637"/>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a:ea typeface="宋体" panose="02010600030101010101" pitchFamily="2" charset="-122"/>
                </a:rPr>
                <a:t>f</a:t>
              </a:r>
            </a:p>
          </p:txBody>
        </p:sp>
        <p:sp>
          <p:nvSpPr>
            <p:cNvPr id="124" name="Rectangle 123">
              <a:extLst>
                <a:ext uri="{FF2B5EF4-FFF2-40B4-BE49-F238E27FC236}">
                  <a16:creationId xmlns:a16="http://schemas.microsoft.com/office/drawing/2014/main" id="{A57B7789-10F9-2C0D-6422-A2F15E8E06E3}"/>
                </a:ext>
              </a:extLst>
            </p:cNvPr>
            <p:cNvSpPr>
              <a:spLocks noChangeArrowheads="1"/>
            </p:cNvSpPr>
            <p:nvPr/>
          </p:nvSpPr>
          <p:spPr bwMode="auto">
            <a:xfrm>
              <a:off x="8575675" y="3000058"/>
              <a:ext cx="801687" cy="280987"/>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25" name="Oval 297">
              <a:extLst>
                <a:ext uri="{FF2B5EF4-FFF2-40B4-BE49-F238E27FC236}">
                  <a16:creationId xmlns:a16="http://schemas.microsoft.com/office/drawing/2014/main" id="{49FC2D28-AEF6-DAFF-BC0A-A18C8DCE11F6}"/>
                </a:ext>
              </a:extLst>
            </p:cNvPr>
            <p:cNvSpPr>
              <a:spLocks noChangeArrowheads="1"/>
            </p:cNvSpPr>
            <p:nvPr/>
          </p:nvSpPr>
          <p:spPr bwMode="auto">
            <a:xfrm>
              <a:off x="8786812" y="2977833"/>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26" name="Oval 298">
              <a:extLst>
                <a:ext uri="{FF2B5EF4-FFF2-40B4-BE49-F238E27FC236}">
                  <a16:creationId xmlns:a16="http://schemas.microsoft.com/office/drawing/2014/main" id="{ED47D0C7-5533-7ED8-0CE8-F10B3CD91866}"/>
                </a:ext>
              </a:extLst>
            </p:cNvPr>
            <p:cNvSpPr>
              <a:spLocks noChangeArrowheads="1"/>
            </p:cNvSpPr>
            <p:nvPr/>
          </p:nvSpPr>
          <p:spPr bwMode="auto">
            <a:xfrm>
              <a:off x="9288462" y="2977833"/>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27" name="Text Box 299">
              <a:extLst>
                <a:ext uri="{FF2B5EF4-FFF2-40B4-BE49-F238E27FC236}">
                  <a16:creationId xmlns:a16="http://schemas.microsoft.com/office/drawing/2014/main" id="{673DB07E-5927-ADC4-C394-3B7E8C6CF53D}"/>
                </a:ext>
              </a:extLst>
            </p:cNvPr>
            <p:cNvSpPr txBox="1">
              <a:spLocks noChangeArrowheads="1"/>
            </p:cNvSpPr>
            <p:nvPr/>
          </p:nvSpPr>
          <p:spPr bwMode="auto">
            <a:xfrm>
              <a:off x="8869362" y="3007995"/>
              <a:ext cx="211138" cy="274638"/>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a:ea typeface="宋体" panose="02010600030101010101" pitchFamily="2" charset="-122"/>
                </a:rPr>
                <a:t>h</a:t>
              </a:r>
            </a:p>
          </p:txBody>
        </p:sp>
        <p:sp>
          <p:nvSpPr>
            <p:cNvPr id="128" name="Rectangle 127">
              <a:extLst>
                <a:ext uri="{FF2B5EF4-FFF2-40B4-BE49-F238E27FC236}">
                  <a16:creationId xmlns:a16="http://schemas.microsoft.com/office/drawing/2014/main" id="{C43AD6C0-F326-845B-D783-046A5D196D51}"/>
                </a:ext>
              </a:extLst>
            </p:cNvPr>
            <p:cNvSpPr>
              <a:spLocks noChangeArrowheads="1"/>
            </p:cNvSpPr>
            <p:nvPr/>
          </p:nvSpPr>
          <p:spPr bwMode="auto">
            <a:xfrm>
              <a:off x="7488237" y="3525520"/>
              <a:ext cx="209550" cy="381000"/>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29" name="Oval 301">
              <a:extLst>
                <a:ext uri="{FF2B5EF4-FFF2-40B4-BE49-F238E27FC236}">
                  <a16:creationId xmlns:a16="http://schemas.microsoft.com/office/drawing/2014/main" id="{76EEA26A-F407-D3A0-D1D7-4DEEB20527ED}"/>
                </a:ext>
              </a:extLst>
            </p:cNvPr>
            <p:cNvSpPr>
              <a:spLocks noChangeArrowheads="1"/>
            </p:cNvSpPr>
            <p:nvPr/>
          </p:nvSpPr>
          <p:spPr bwMode="auto">
            <a:xfrm>
              <a:off x="7531100" y="3501708"/>
              <a:ext cx="42862"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30" name="Oval 302">
              <a:extLst>
                <a:ext uri="{FF2B5EF4-FFF2-40B4-BE49-F238E27FC236}">
                  <a16:creationId xmlns:a16="http://schemas.microsoft.com/office/drawing/2014/main" id="{EAB4288C-55E6-2037-B7E4-C5040E7EFB4C}"/>
                </a:ext>
              </a:extLst>
            </p:cNvPr>
            <p:cNvSpPr>
              <a:spLocks noChangeArrowheads="1"/>
            </p:cNvSpPr>
            <p:nvPr/>
          </p:nvSpPr>
          <p:spPr bwMode="auto">
            <a:xfrm>
              <a:off x="7531100" y="3884295"/>
              <a:ext cx="42862" cy="44450"/>
            </a:xfrm>
            <a:prstGeom prst="ellipse">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31" name="Text Box 303">
              <a:extLst>
                <a:ext uri="{FF2B5EF4-FFF2-40B4-BE49-F238E27FC236}">
                  <a16:creationId xmlns:a16="http://schemas.microsoft.com/office/drawing/2014/main" id="{EF04CCF3-EA70-7671-DC96-11C08BC5514A}"/>
                </a:ext>
              </a:extLst>
            </p:cNvPr>
            <p:cNvSpPr txBox="1">
              <a:spLocks noChangeArrowheads="1"/>
            </p:cNvSpPr>
            <p:nvPr/>
          </p:nvSpPr>
          <p:spPr bwMode="auto">
            <a:xfrm>
              <a:off x="7493000" y="3587433"/>
              <a:ext cx="209550" cy="274637"/>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a:ea typeface="宋体" panose="02010600030101010101" pitchFamily="2" charset="-122"/>
                </a:rPr>
                <a:t>i</a:t>
              </a:r>
            </a:p>
          </p:txBody>
        </p:sp>
        <p:sp>
          <p:nvSpPr>
            <p:cNvPr id="132" name="Rectangle 131">
              <a:extLst>
                <a:ext uri="{FF2B5EF4-FFF2-40B4-BE49-F238E27FC236}">
                  <a16:creationId xmlns:a16="http://schemas.microsoft.com/office/drawing/2014/main" id="{65A8B5A7-D029-F8B3-2E1A-6D7A7FC34B46}"/>
                </a:ext>
              </a:extLst>
            </p:cNvPr>
            <p:cNvSpPr>
              <a:spLocks noChangeArrowheads="1"/>
            </p:cNvSpPr>
            <p:nvPr/>
          </p:nvSpPr>
          <p:spPr bwMode="auto">
            <a:xfrm>
              <a:off x="7024687" y="4295458"/>
              <a:ext cx="242888" cy="419100"/>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33" name="Oval 305">
              <a:extLst>
                <a:ext uri="{FF2B5EF4-FFF2-40B4-BE49-F238E27FC236}">
                  <a16:creationId xmlns:a16="http://schemas.microsoft.com/office/drawing/2014/main" id="{17E4B8A7-3690-0D4B-8CAE-3E10444BFA0C}"/>
                </a:ext>
              </a:extLst>
            </p:cNvPr>
            <p:cNvSpPr>
              <a:spLocks noChangeArrowheads="1"/>
            </p:cNvSpPr>
            <p:nvPr/>
          </p:nvSpPr>
          <p:spPr bwMode="auto">
            <a:xfrm>
              <a:off x="7113587" y="4273233"/>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34" name="Oval 306">
              <a:extLst>
                <a:ext uri="{FF2B5EF4-FFF2-40B4-BE49-F238E27FC236}">
                  <a16:creationId xmlns:a16="http://schemas.microsoft.com/office/drawing/2014/main" id="{A0525CE0-2224-E77E-91F6-FEBD212E0543}"/>
                </a:ext>
              </a:extLst>
            </p:cNvPr>
            <p:cNvSpPr>
              <a:spLocks noChangeArrowheads="1"/>
            </p:cNvSpPr>
            <p:nvPr/>
          </p:nvSpPr>
          <p:spPr bwMode="auto">
            <a:xfrm>
              <a:off x="7000875" y="4646295"/>
              <a:ext cx="42862" cy="428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35" name="Oval 307">
              <a:extLst>
                <a:ext uri="{FF2B5EF4-FFF2-40B4-BE49-F238E27FC236}">
                  <a16:creationId xmlns:a16="http://schemas.microsoft.com/office/drawing/2014/main" id="{C8E2F732-CB41-FE22-FFBB-8E5B0E7A7106}"/>
                </a:ext>
              </a:extLst>
            </p:cNvPr>
            <p:cNvSpPr>
              <a:spLocks noChangeArrowheads="1"/>
            </p:cNvSpPr>
            <p:nvPr/>
          </p:nvSpPr>
          <p:spPr bwMode="auto">
            <a:xfrm>
              <a:off x="7000875" y="4412933"/>
              <a:ext cx="42862" cy="428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36" name="Rectangle 135">
              <a:extLst>
                <a:ext uri="{FF2B5EF4-FFF2-40B4-BE49-F238E27FC236}">
                  <a16:creationId xmlns:a16="http://schemas.microsoft.com/office/drawing/2014/main" id="{C36D7A6A-C24A-E0D3-7400-F2E2EC0DC229}"/>
                </a:ext>
              </a:extLst>
            </p:cNvPr>
            <p:cNvSpPr>
              <a:spLocks noChangeArrowheads="1"/>
            </p:cNvSpPr>
            <p:nvPr/>
          </p:nvSpPr>
          <p:spPr bwMode="auto">
            <a:xfrm>
              <a:off x="7024687" y="3481070"/>
              <a:ext cx="242888" cy="625475"/>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37" name="Oval 309">
              <a:extLst>
                <a:ext uri="{FF2B5EF4-FFF2-40B4-BE49-F238E27FC236}">
                  <a16:creationId xmlns:a16="http://schemas.microsoft.com/office/drawing/2014/main" id="{510DAB5D-6C1D-6910-9B38-E1757590F841}"/>
                </a:ext>
              </a:extLst>
            </p:cNvPr>
            <p:cNvSpPr>
              <a:spLocks noChangeArrowheads="1"/>
            </p:cNvSpPr>
            <p:nvPr/>
          </p:nvSpPr>
          <p:spPr bwMode="auto">
            <a:xfrm>
              <a:off x="7000875" y="4011295"/>
              <a:ext cx="42862"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38" name="Oval 310">
              <a:extLst>
                <a:ext uri="{FF2B5EF4-FFF2-40B4-BE49-F238E27FC236}">
                  <a16:creationId xmlns:a16="http://schemas.microsoft.com/office/drawing/2014/main" id="{C8184097-41C0-FB4B-5F5C-1FF1FDEA08C3}"/>
                </a:ext>
              </a:extLst>
            </p:cNvPr>
            <p:cNvSpPr>
              <a:spLocks noChangeArrowheads="1"/>
            </p:cNvSpPr>
            <p:nvPr/>
          </p:nvSpPr>
          <p:spPr bwMode="auto">
            <a:xfrm>
              <a:off x="7000875" y="3547745"/>
              <a:ext cx="42862"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39" name="Oval 311">
              <a:extLst>
                <a:ext uri="{FF2B5EF4-FFF2-40B4-BE49-F238E27FC236}">
                  <a16:creationId xmlns:a16="http://schemas.microsoft.com/office/drawing/2014/main" id="{76AF0C8A-4637-B209-C012-1E1C85C71A6E}"/>
                </a:ext>
              </a:extLst>
            </p:cNvPr>
            <p:cNvSpPr>
              <a:spLocks noChangeArrowheads="1"/>
            </p:cNvSpPr>
            <p:nvPr/>
          </p:nvSpPr>
          <p:spPr bwMode="auto">
            <a:xfrm>
              <a:off x="7000875" y="3776345"/>
              <a:ext cx="42862"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40" name="Oval 312">
              <a:extLst>
                <a:ext uri="{FF2B5EF4-FFF2-40B4-BE49-F238E27FC236}">
                  <a16:creationId xmlns:a16="http://schemas.microsoft.com/office/drawing/2014/main" id="{FB0E56CD-75F0-0A13-7799-D2162BFEA5E4}"/>
                </a:ext>
              </a:extLst>
            </p:cNvPr>
            <p:cNvSpPr>
              <a:spLocks noChangeArrowheads="1"/>
            </p:cNvSpPr>
            <p:nvPr/>
          </p:nvSpPr>
          <p:spPr bwMode="auto">
            <a:xfrm>
              <a:off x="7127875" y="3457258"/>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41" name="Text Box 313">
              <a:extLst>
                <a:ext uri="{FF2B5EF4-FFF2-40B4-BE49-F238E27FC236}">
                  <a16:creationId xmlns:a16="http://schemas.microsoft.com/office/drawing/2014/main" id="{64E53AB7-0039-5E7E-1A37-7046E0461F57}"/>
                </a:ext>
              </a:extLst>
            </p:cNvPr>
            <p:cNvSpPr txBox="1">
              <a:spLocks noChangeArrowheads="1"/>
            </p:cNvSpPr>
            <p:nvPr/>
          </p:nvSpPr>
          <p:spPr bwMode="auto">
            <a:xfrm>
              <a:off x="6981825" y="3671570"/>
              <a:ext cx="309562" cy="274638"/>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a:ea typeface="宋体" panose="02010600030101010101" pitchFamily="2" charset="-122"/>
                </a:rPr>
                <a:t>l</a:t>
              </a:r>
            </a:p>
          </p:txBody>
        </p:sp>
        <p:sp>
          <p:nvSpPr>
            <p:cNvPr id="142" name="Rectangle 141">
              <a:extLst>
                <a:ext uri="{FF2B5EF4-FFF2-40B4-BE49-F238E27FC236}">
                  <a16:creationId xmlns:a16="http://schemas.microsoft.com/office/drawing/2014/main" id="{2DE30BAC-DE41-E8DC-6D97-A571F6FA4072}"/>
                </a:ext>
              </a:extLst>
            </p:cNvPr>
            <p:cNvSpPr>
              <a:spLocks noChangeArrowheads="1"/>
            </p:cNvSpPr>
            <p:nvPr/>
          </p:nvSpPr>
          <p:spPr bwMode="auto">
            <a:xfrm>
              <a:off x="6931025" y="2819083"/>
              <a:ext cx="488950" cy="488950"/>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43" name="Oval 315">
              <a:extLst>
                <a:ext uri="{FF2B5EF4-FFF2-40B4-BE49-F238E27FC236}">
                  <a16:creationId xmlns:a16="http://schemas.microsoft.com/office/drawing/2014/main" id="{CAB286E2-87C9-B0C9-A4D0-21CFC3E63144}"/>
                </a:ext>
              </a:extLst>
            </p:cNvPr>
            <p:cNvSpPr>
              <a:spLocks noChangeArrowheads="1"/>
            </p:cNvSpPr>
            <p:nvPr/>
          </p:nvSpPr>
          <p:spPr bwMode="auto">
            <a:xfrm>
              <a:off x="6908800" y="3149283"/>
              <a:ext cx="44450" cy="460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44" name="Oval 316">
              <a:extLst>
                <a:ext uri="{FF2B5EF4-FFF2-40B4-BE49-F238E27FC236}">
                  <a16:creationId xmlns:a16="http://schemas.microsoft.com/office/drawing/2014/main" id="{7622D180-1E8A-560E-C4E0-7F447ECF6CF2}"/>
                </a:ext>
              </a:extLst>
            </p:cNvPr>
            <p:cNvSpPr>
              <a:spLocks noChangeArrowheads="1"/>
            </p:cNvSpPr>
            <p:nvPr/>
          </p:nvSpPr>
          <p:spPr bwMode="auto">
            <a:xfrm>
              <a:off x="7000875" y="2796858"/>
              <a:ext cx="42862"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ltLang="fr-FR"/>
            </a:p>
          </p:txBody>
        </p:sp>
        <p:sp>
          <p:nvSpPr>
            <p:cNvPr id="145" name="Text Box 317">
              <a:extLst>
                <a:ext uri="{FF2B5EF4-FFF2-40B4-BE49-F238E27FC236}">
                  <a16:creationId xmlns:a16="http://schemas.microsoft.com/office/drawing/2014/main" id="{E48130FE-3BB5-4E7A-8970-62612B0FFEFB}"/>
                </a:ext>
              </a:extLst>
            </p:cNvPr>
            <p:cNvSpPr txBox="1">
              <a:spLocks noChangeArrowheads="1"/>
            </p:cNvSpPr>
            <p:nvPr/>
          </p:nvSpPr>
          <p:spPr bwMode="auto">
            <a:xfrm>
              <a:off x="6994525" y="2934970"/>
              <a:ext cx="342900" cy="274638"/>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a:ea typeface="宋体" panose="02010600030101010101" pitchFamily="2" charset="-122"/>
                </a:rPr>
                <a:t>k</a:t>
              </a:r>
            </a:p>
          </p:txBody>
        </p:sp>
        <p:sp>
          <p:nvSpPr>
            <p:cNvPr id="146" name="Line 318">
              <a:extLst>
                <a:ext uri="{FF2B5EF4-FFF2-40B4-BE49-F238E27FC236}">
                  <a16:creationId xmlns:a16="http://schemas.microsoft.com/office/drawing/2014/main" id="{C25D4FB8-B327-905F-88D7-D13D58E64F48}"/>
                </a:ext>
              </a:extLst>
            </p:cNvPr>
            <p:cNvSpPr>
              <a:spLocks noChangeShapeType="1"/>
            </p:cNvSpPr>
            <p:nvPr/>
          </p:nvSpPr>
          <p:spPr bwMode="auto">
            <a:xfrm>
              <a:off x="7021512" y="2819083"/>
              <a:ext cx="676275"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47" name="Line 319">
              <a:extLst>
                <a:ext uri="{FF2B5EF4-FFF2-40B4-BE49-F238E27FC236}">
                  <a16:creationId xmlns:a16="http://schemas.microsoft.com/office/drawing/2014/main" id="{A9CB4353-E2C7-2BF5-8116-54121FF4E390}"/>
                </a:ext>
              </a:extLst>
            </p:cNvPr>
            <p:cNvSpPr>
              <a:spLocks noChangeShapeType="1"/>
            </p:cNvSpPr>
            <p:nvPr/>
          </p:nvSpPr>
          <p:spPr bwMode="auto">
            <a:xfrm>
              <a:off x="6931025" y="3166745"/>
              <a:ext cx="1365250" cy="12700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48" name="Line 320">
              <a:extLst>
                <a:ext uri="{FF2B5EF4-FFF2-40B4-BE49-F238E27FC236}">
                  <a16:creationId xmlns:a16="http://schemas.microsoft.com/office/drawing/2014/main" id="{42BB2036-16F4-C5C0-B18F-A78320796372}"/>
                </a:ext>
              </a:extLst>
            </p:cNvPr>
            <p:cNvSpPr>
              <a:spLocks noChangeShapeType="1"/>
            </p:cNvSpPr>
            <p:nvPr/>
          </p:nvSpPr>
          <p:spPr bwMode="auto">
            <a:xfrm>
              <a:off x="8324850" y="4447858"/>
              <a:ext cx="655637" cy="149225"/>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49" name="Line 321">
              <a:extLst>
                <a:ext uri="{FF2B5EF4-FFF2-40B4-BE49-F238E27FC236}">
                  <a16:creationId xmlns:a16="http://schemas.microsoft.com/office/drawing/2014/main" id="{54119B18-6FA3-B02B-2BCE-5ADB1A04BBE3}"/>
                </a:ext>
              </a:extLst>
            </p:cNvPr>
            <p:cNvSpPr>
              <a:spLocks noChangeShapeType="1"/>
            </p:cNvSpPr>
            <p:nvPr/>
          </p:nvSpPr>
          <p:spPr bwMode="auto">
            <a:xfrm flipV="1">
              <a:off x="8831262" y="3855720"/>
              <a:ext cx="603250" cy="744538"/>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50" name="Line 322">
              <a:extLst>
                <a:ext uri="{FF2B5EF4-FFF2-40B4-BE49-F238E27FC236}">
                  <a16:creationId xmlns:a16="http://schemas.microsoft.com/office/drawing/2014/main" id="{2A93F76F-F821-38CB-F789-72149C2312F1}"/>
                </a:ext>
              </a:extLst>
            </p:cNvPr>
            <p:cNvSpPr>
              <a:spLocks noChangeShapeType="1"/>
            </p:cNvSpPr>
            <p:nvPr/>
          </p:nvSpPr>
          <p:spPr bwMode="auto">
            <a:xfrm flipH="1" flipV="1">
              <a:off x="8958262" y="3533458"/>
              <a:ext cx="476250" cy="322262"/>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51" name="Line 323">
              <a:extLst>
                <a:ext uri="{FF2B5EF4-FFF2-40B4-BE49-F238E27FC236}">
                  <a16:creationId xmlns:a16="http://schemas.microsoft.com/office/drawing/2014/main" id="{C54E94AC-7EA7-DE5C-D89E-D42F67D97B74}"/>
                </a:ext>
              </a:extLst>
            </p:cNvPr>
            <p:cNvSpPr>
              <a:spLocks noChangeShapeType="1"/>
            </p:cNvSpPr>
            <p:nvPr/>
          </p:nvSpPr>
          <p:spPr bwMode="auto">
            <a:xfrm flipH="1" flipV="1">
              <a:off x="8027987" y="3374708"/>
              <a:ext cx="930275" cy="15875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52" name="Line 324">
              <a:extLst>
                <a:ext uri="{FF2B5EF4-FFF2-40B4-BE49-F238E27FC236}">
                  <a16:creationId xmlns:a16="http://schemas.microsoft.com/office/drawing/2014/main" id="{A8A6011D-2F11-3663-DE98-2CB0811A8CD8}"/>
                </a:ext>
              </a:extLst>
            </p:cNvPr>
            <p:cNvSpPr>
              <a:spLocks noChangeShapeType="1"/>
            </p:cNvSpPr>
            <p:nvPr/>
          </p:nvSpPr>
          <p:spPr bwMode="auto">
            <a:xfrm flipH="1">
              <a:off x="7556500" y="3263583"/>
              <a:ext cx="879475" cy="642937"/>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53" name="Line 325">
              <a:extLst>
                <a:ext uri="{FF2B5EF4-FFF2-40B4-BE49-F238E27FC236}">
                  <a16:creationId xmlns:a16="http://schemas.microsoft.com/office/drawing/2014/main" id="{D4A3F0E8-3A5D-5473-83C7-411CA5B6F8AF}"/>
                </a:ext>
              </a:extLst>
            </p:cNvPr>
            <p:cNvSpPr>
              <a:spLocks noChangeShapeType="1"/>
            </p:cNvSpPr>
            <p:nvPr/>
          </p:nvSpPr>
          <p:spPr bwMode="auto">
            <a:xfrm flipH="1" flipV="1">
              <a:off x="7021512" y="3796983"/>
              <a:ext cx="534988" cy="109537"/>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54" name="Line 326">
              <a:extLst>
                <a:ext uri="{FF2B5EF4-FFF2-40B4-BE49-F238E27FC236}">
                  <a16:creationId xmlns:a16="http://schemas.microsoft.com/office/drawing/2014/main" id="{8890E661-B1BB-D694-5D8E-2AFB01332C8D}"/>
                </a:ext>
              </a:extLst>
            </p:cNvPr>
            <p:cNvSpPr>
              <a:spLocks noChangeShapeType="1"/>
            </p:cNvSpPr>
            <p:nvPr/>
          </p:nvSpPr>
          <p:spPr bwMode="auto">
            <a:xfrm flipV="1">
              <a:off x="7021512" y="3525520"/>
              <a:ext cx="534988" cy="46038"/>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55" name="Line 327">
              <a:extLst>
                <a:ext uri="{FF2B5EF4-FFF2-40B4-BE49-F238E27FC236}">
                  <a16:creationId xmlns:a16="http://schemas.microsoft.com/office/drawing/2014/main" id="{6BE90E21-9629-A265-BD49-50E374D881E8}"/>
                </a:ext>
              </a:extLst>
            </p:cNvPr>
            <p:cNvSpPr>
              <a:spLocks noChangeShapeType="1"/>
            </p:cNvSpPr>
            <p:nvPr/>
          </p:nvSpPr>
          <p:spPr bwMode="auto">
            <a:xfrm>
              <a:off x="7021512" y="4033520"/>
              <a:ext cx="1622425" cy="119063"/>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56" name="Line 328">
              <a:extLst>
                <a:ext uri="{FF2B5EF4-FFF2-40B4-BE49-F238E27FC236}">
                  <a16:creationId xmlns:a16="http://schemas.microsoft.com/office/drawing/2014/main" id="{F439439A-934C-BA5F-B5BB-966088D4FAFC}"/>
                </a:ext>
              </a:extLst>
            </p:cNvPr>
            <p:cNvSpPr>
              <a:spLocks noChangeShapeType="1"/>
            </p:cNvSpPr>
            <p:nvPr/>
          </p:nvSpPr>
          <p:spPr bwMode="auto">
            <a:xfrm flipH="1" flipV="1">
              <a:off x="8107362" y="3612833"/>
              <a:ext cx="536575" cy="539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57" name="Line 329">
              <a:extLst>
                <a:ext uri="{FF2B5EF4-FFF2-40B4-BE49-F238E27FC236}">
                  <a16:creationId xmlns:a16="http://schemas.microsoft.com/office/drawing/2014/main" id="{9D63D64C-FDED-D46D-75AB-C876E4C11FDB}"/>
                </a:ext>
              </a:extLst>
            </p:cNvPr>
            <p:cNvSpPr>
              <a:spLocks noChangeShapeType="1"/>
            </p:cNvSpPr>
            <p:nvPr/>
          </p:nvSpPr>
          <p:spPr bwMode="auto">
            <a:xfrm flipH="1">
              <a:off x="7920037" y="3609658"/>
              <a:ext cx="187325" cy="542925"/>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58" name="Line 330">
              <a:extLst>
                <a:ext uri="{FF2B5EF4-FFF2-40B4-BE49-F238E27FC236}">
                  <a16:creationId xmlns:a16="http://schemas.microsoft.com/office/drawing/2014/main" id="{0A1703BC-8BFE-938E-2D27-6BE9D6B9B80A}"/>
                </a:ext>
              </a:extLst>
            </p:cNvPr>
            <p:cNvSpPr>
              <a:spLocks noChangeShapeType="1"/>
            </p:cNvSpPr>
            <p:nvPr/>
          </p:nvSpPr>
          <p:spPr bwMode="auto">
            <a:xfrm>
              <a:off x="8107362" y="3595370"/>
              <a:ext cx="893763" cy="358775"/>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59" name="Line 331">
              <a:extLst>
                <a:ext uri="{FF2B5EF4-FFF2-40B4-BE49-F238E27FC236}">
                  <a16:creationId xmlns:a16="http://schemas.microsoft.com/office/drawing/2014/main" id="{DBA68A48-80E1-683E-73B4-BD27825C8DAA}"/>
                </a:ext>
              </a:extLst>
            </p:cNvPr>
            <p:cNvSpPr>
              <a:spLocks noChangeShapeType="1"/>
            </p:cNvSpPr>
            <p:nvPr/>
          </p:nvSpPr>
          <p:spPr bwMode="auto">
            <a:xfrm flipV="1">
              <a:off x="9001125" y="3746183"/>
              <a:ext cx="188912"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60" name="Line 332">
              <a:extLst>
                <a:ext uri="{FF2B5EF4-FFF2-40B4-BE49-F238E27FC236}">
                  <a16:creationId xmlns:a16="http://schemas.microsoft.com/office/drawing/2014/main" id="{08352C06-F043-A3C8-3E84-00FF9C27F084}"/>
                </a:ext>
              </a:extLst>
            </p:cNvPr>
            <p:cNvSpPr>
              <a:spLocks noChangeShapeType="1"/>
            </p:cNvSpPr>
            <p:nvPr/>
          </p:nvSpPr>
          <p:spPr bwMode="auto">
            <a:xfrm flipV="1">
              <a:off x="7834312" y="3401695"/>
              <a:ext cx="1600200" cy="1433513"/>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61" name="Freeform 333">
              <a:extLst>
                <a:ext uri="{FF2B5EF4-FFF2-40B4-BE49-F238E27FC236}">
                  <a16:creationId xmlns:a16="http://schemas.microsoft.com/office/drawing/2014/main" id="{DCA8A77F-256C-0A51-5A75-3385B7FB769D}"/>
                </a:ext>
              </a:extLst>
            </p:cNvPr>
            <p:cNvSpPr>
              <a:spLocks/>
            </p:cNvSpPr>
            <p:nvPr/>
          </p:nvSpPr>
          <p:spPr bwMode="auto">
            <a:xfrm>
              <a:off x="9305925" y="3001645"/>
              <a:ext cx="128587" cy="403225"/>
            </a:xfrm>
            <a:custGeom>
              <a:avLst/>
              <a:gdLst>
                <a:gd name="T0" fmla="*/ 128587 w 67"/>
                <a:gd name="T1" fmla="*/ 403225 h 209"/>
                <a:gd name="T2" fmla="*/ 0 w 67"/>
                <a:gd name="T3" fmla="*/ 0 h 209"/>
                <a:gd name="T4" fmla="*/ 0 60000 65536"/>
                <a:gd name="T5" fmla="*/ 0 60000 65536"/>
              </a:gdLst>
              <a:ahLst/>
              <a:cxnLst>
                <a:cxn ang="T4">
                  <a:pos x="T0" y="T1"/>
                </a:cxn>
                <a:cxn ang="T5">
                  <a:pos x="T2" y="T3"/>
                </a:cxn>
              </a:cxnLst>
              <a:rect l="0" t="0" r="r" b="b"/>
              <a:pathLst>
                <a:path w="67" h="209">
                  <a:moveTo>
                    <a:pt x="67" y="209"/>
                  </a:moveTo>
                  <a:lnTo>
                    <a:pt x="0" y="0"/>
                  </a:lnTo>
                </a:path>
              </a:pathLst>
            </a:custGeom>
            <a:noFill/>
            <a:ln w="9525">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62" name="Line 334">
              <a:extLst>
                <a:ext uri="{FF2B5EF4-FFF2-40B4-BE49-F238E27FC236}">
                  <a16:creationId xmlns:a16="http://schemas.microsoft.com/office/drawing/2014/main" id="{C650829C-D78E-5D48-AE19-471749074DBA}"/>
                </a:ext>
              </a:extLst>
            </p:cNvPr>
            <p:cNvSpPr>
              <a:spLocks noChangeShapeType="1"/>
            </p:cNvSpPr>
            <p:nvPr/>
          </p:nvSpPr>
          <p:spPr bwMode="auto">
            <a:xfrm flipH="1">
              <a:off x="8107362" y="3000058"/>
              <a:ext cx="704850" cy="6096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63" name="Line 335">
              <a:extLst>
                <a:ext uri="{FF2B5EF4-FFF2-40B4-BE49-F238E27FC236}">
                  <a16:creationId xmlns:a16="http://schemas.microsoft.com/office/drawing/2014/main" id="{4A5D46E0-2BA1-7E79-8942-7B7656F9A716}"/>
                </a:ext>
              </a:extLst>
            </p:cNvPr>
            <p:cNvSpPr>
              <a:spLocks noChangeShapeType="1"/>
            </p:cNvSpPr>
            <p:nvPr/>
          </p:nvSpPr>
          <p:spPr bwMode="auto">
            <a:xfrm flipH="1" flipV="1">
              <a:off x="8027987" y="3382645"/>
              <a:ext cx="79375" cy="227013"/>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64" name="Line 336">
              <a:extLst>
                <a:ext uri="{FF2B5EF4-FFF2-40B4-BE49-F238E27FC236}">
                  <a16:creationId xmlns:a16="http://schemas.microsoft.com/office/drawing/2014/main" id="{2561559E-26C6-0E90-4495-935604F7B88D}"/>
                </a:ext>
              </a:extLst>
            </p:cNvPr>
            <p:cNvSpPr>
              <a:spLocks noChangeShapeType="1"/>
            </p:cNvSpPr>
            <p:nvPr/>
          </p:nvSpPr>
          <p:spPr bwMode="auto">
            <a:xfrm>
              <a:off x="7697787" y="2819083"/>
              <a:ext cx="330200" cy="536575"/>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65" name="Line 337">
              <a:extLst>
                <a:ext uri="{FF2B5EF4-FFF2-40B4-BE49-F238E27FC236}">
                  <a16:creationId xmlns:a16="http://schemas.microsoft.com/office/drawing/2014/main" id="{F7580153-56F2-4D04-67C5-51CBEF5D8CBF}"/>
                </a:ext>
              </a:extLst>
            </p:cNvPr>
            <p:cNvSpPr>
              <a:spLocks noChangeShapeType="1"/>
            </p:cNvSpPr>
            <p:nvPr/>
          </p:nvSpPr>
          <p:spPr bwMode="auto">
            <a:xfrm flipH="1">
              <a:off x="7127875" y="2819083"/>
              <a:ext cx="1308100" cy="6604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66" name="Line 338">
              <a:extLst>
                <a:ext uri="{FF2B5EF4-FFF2-40B4-BE49-F238E27FC236}">
                  <a16:creationId xmlns:a16="http://schemas.microsoft.com/office/drawing/2014/main" id="{948A56B3-303F-6110-CD00-26348359060E}"/>
                </a:ext>
              </a:extLst>
            </p:cNvPr>
            <p:cNvSpPr>
              <a:spLocks noChangeShapeType="1"/>
            </p:cNvSpPr>
            <p:nvPr/>
          </p:nvSpPr>
          <p:spPr bwMode="auto">
            <a:xfrm flipH="1">
              <a:off x="7556500" y="2920683"/>
              <a:ext cx="881062" cy="604837"/>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67" name="Line 339">
              <a:extLst>
                <a:ext uri="{FF2B5EF4-FFF2-40B4-BE49-F238E27FC236}">
                  <a16:creationId xmlns:a16="http://schemas.microsoft.com/office/drawing/2014/main" id="{337C894F-1672-D23D-50A0-33A6CD22599D}"/>
                </a:ext>
              </a:extLst>
            </p:cNvPr>
            <p:cNvSpPr>
              <a:spLocks noChangeShapeType="1"/>
            </p:cNvSpPr>
            <p:nvPr/>
          </p:nvSpPr>
          <p:spPr bwMode="auto">
            <a:xfrm flipH="1">
              <a:off x="7021512" y="3457258"/>
              <a:ext cx="134938" cy="12303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68" name="Line 340">
              <a:extLst>
                <a:ext uri="{FF2B5EF4-FFF2-40B4-BE49-F238E27FC236}">
                  <a16:creationId xmlns:a16="http://schemas.microsoft.com/office/drawing/2014/main" id="{CE9B553F-FAEA-8024-72C1-12EBC6BD1F4E}"/>
                </a:ext>
              </a:extLst>
            </p:cNvPr>
            <p:cNvSpPr>
              <a:spLocks noChangeShapeType="1"/>
            </p:cNvSpPr>
            <p:nvPr/>
          </p:nvSpPr>
          <p:spPr bwMode="auto">
            <a:xfrm>
              <a:off x="7024687" y="4033520"/>
              <a:ext cx="0" cy="404813"/>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69" name="Line 341">
              <a:extLst>
                <a:ext uri="{FF2B5EF4-FFF2-40B4-BE49-F238E27FC236}">
                  <a16:creationId xmlns:a16="http://schemas.microsoft.com/office/drawing/2014/main" id="{3AE20FCA-E6B3-5278-EE85-B898977DFAFE}"/>
                </a:ext>
              </a:extLst>
            </p:cNvPr>
            <p:cNvSpPr>
              <a:spLocks noChangeShapeType="1"/>
            </p:cNvSpPr>
            <p:nvPr/>
          </p:nvSpPr>
          <p:spPr bwMode="auto">
            <a:xfrm>
              <a:off x="7156450" y="4295458"/>
              <a:ext cx="677862" cy="53975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70" name="Freeform 342">
              <a:extLst>
                <a:ext uri="{FF2B5EF4-FFF2-40B4-BE49-F238E27FC236}">
                  <a16:creationId xmlns:a16="http://schemas.microsoft.com/office/drawing/2014/main" id="{37837DD6-E0A5-716C-B1B2-9AA8E6555AF9}"/>
                </a:ext>
              </a:extLst>
            </p:cNvPr>
            <p:cNvSpPr>
              <a:spLocks/>
            </p:cNvSpPr>
            <p:nvPr/>
          </p:nvSpPr>
          <p:spPr bwMode="auto">
            <a:xfrm>
              <a:off x="7021512" y="4438333"/>
              <a:ext cx="1416050" cy="500062"/>
            </a:xfrm>
            <a:custGeom>
              <a:avLst/>
              <a:gdLst>
                <a:gd name="T0" fmla="*/ 0 w 737"/>
                <a:gd name="T1" fmla="*/ 0 h 260"/>
                <a:gd name="T2" fmla="*/ 1416050 w 737"/>
                <a:gd name="T3" fmla="*/ 500062 h 260"/>
                <a:gd name="T4" fmla="*/ 0 60000 65536"/>
                <a:gd name="T5" fmla="*/ 0 60000 65536"/>
              </a:gdLst>
              <a:ahLst/>
              <a:cxnLst>
                <a:cxn ang="T4">
                  <a:pos x="T0" y="T1"/>
                </a:cxn>
                <a:cxn ang="T5">
                  <a:pos x="T2" y="T3"/>
                </a:cxn>
              </a:cxnLst>
              <a:rect l="0" t="0" r="r" b="b"/>
              <a:pathLst>
                <a:path w="737" h="260">
                  <a:moveTo>
                    <a:pt x="0" y="0"/>
                  </a:moveTo>
                  <a:lnTo>
                    <a:pt x="737" y="260"/>
                  </a:lnTo>
                </a:path>
              </a:pathLst>
            </a:custGeom>
            <a:noFill/>
            <a:ln w="9525">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71" name="Line 343">
              <a:extLst>
                <a:ext uri="{FF2B5EF4-FFF2-40B4-BE49-F238E27FC236}">
                  <a16:creationId xmlns:a16="http://schemas.microsoft.com/office/drawing/2014/main" id="{C05C4C0E-5FFF-CEFF-4B27-0E9D902922FC}"/>
                </a:ext>
              </a:extLst>
            </p:cNvPr>
            <p:cNvSpPr>
              <a:spLocks noChangeShapeType="1"/>
            </p:cNvSpPr>
            <p:nvPr/>
          </p:nvSpPr>
          <p:spPr bwMode="auto">
            <a:xfrm>
              <a:off x="7024687" y="4666933"/>
              <a:ext cx="1287463" cy="447675"/>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endParaRPr lang="fr-FR"/>
            </a:p>
          </p:txBody>
        </p:sp>
        <p:sp>
          <p:nvSpPr>
            <p:cNvPr id="172" name="Text Box 344">
              <a:extLst>
                <a:ext uri="{FF2B5EF4-FFF2-40B4-BE49-F238E27FC236}">
                  <a16:creationId xmlns:a16="http://schemas.microsoft.com/office/drawing/2014/main" id="{2AD6918A-BEEF-BA93-9A48-C06EF71895B3}"/>
                </a:ext>
              </a:extLst>
            </p:cNvPr>
            <p:cNvSpPr txBox="1">
              <a:spLocks noChangeArrowheads="1"/>
            </p:cNvSpPr>
            <p:nvPr/>
          </p:nvSpPr>
          <p:spPr bwMode="auto">
            <a:xfrm>
              <a:off x="6975475" y="4360545"/>
              <a:ext cx="323850" cy="274638"/>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a:ea typeface="宋体" panose="02010600030101010101" pitchFamily="2" charset="-122"/>
                </a:rPr>
                <a:t>j</a:t>
              </a:r>
            </a:p>
          </p:txBody>
        </p:sp>
        <p:sp>
          <p:nvSpPr>
            <p:cNvPr id="173" name="Text Box 345">
              <a:extLst>
                <a:ext uri="{FF2B5EF4-FFF2-40B4-BE49-F238E27FC236}">
                  <a16:creationId xmlns:a16="http://schemas.microsoft.com/office/drawing/2014/main" id="{B8301168-80C3-3C9A-A734-A4FF58E515B0}"/>
                </a:ext>
              </a:extLst>
            </p:cNvPr>
            <p:cNvSpPr txBox="1">
              <a:spLocks noChangeArrowheads="1"/>
            </p:cNvSpPr>
            <p:nvPr/>
          </p:nvSpPr>
          <p:spPr bwMode="auto">
            <a:xfrm>
              <a:off x="7983537" y="4825683"/>
              <a:ext cx="209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a:ea typeface="宋体" panose="02010600030101010101" pitchFamily="2" charset="-122"/>
                </a:rPr>
                <a:t>a</a:t>
              </a:r>
            </a:p>
          </p:txBody>
        </p:sp>
        <p:sp>
          <p:nvSpPr>
            <p:cNvPr id="174" name="Text Box 346">
              <a:extLst>
                <a:ext uri="{FF2B5EF4-FFF2-40B4-BE49-F238E27FC236}">
                  <a16:creationId xmlns:a16="http://schemas.microsoft.com/office/drawing/2014/main" id="{AD89E490-CC99-B3EE-BE31-F2F7CCC0613D}"/>
                </a:ext>
              </a:extLst>
            </p:cNvPr>
            <p:cNvSpPr txBox="1">
              <a:spLocks noChangeArrowheads="1"/>
            </p:cNvSpPr>
            <p:nvPr/>
          </p:nvSpPr>
          <p:spPr bwMode="auto">
            <a:xfrm>
              <a:off x="8137525" y="4165283"/>
              <a:ext cx="207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1pPr>
              <a:lvl2pPr marL="4572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2pPr>
              <a:lvl3pPr marL="9144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3pPr>
              <a:lvl4pPr marL="13716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4pPr>
              <a:lvl5pPr marL="1828800" algn="l" rtl="0" eaLnBrk="0" fontAlgn="base" hangingPunct="0">
                <a:lnSpc>
                  <a:spcPts val="2350"/>
                </a:lnSpc>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a:lstStyle>
            <a:p>
              <a:pPr algn="ctr" eaLnBrk="1" hangingPunct="1">
                <a:lnSpc>
                  <a:spcPct val="100000"/>
                </a:lnSpc>
                <a:spcBef>
                  <a:spcPct val="50000"/>
                </a:spcBef>
              </a:pPr>
              <a:r>
                <a:rPr lang="de-DE" altLang="zh-CN" sz="1800" i="1">
                  <a:ea typeface="宋体" panose="02010600030101010101" pitchFamily="2" charset="-122"/>
                </a:rPr>
                <a:t>b</a:t>
              </a:r>
            </a:p>
          </p:txBody>
        </p:sp>
      </p:grpSp>
      <p:sp>
        <p:nvSpPr>
          <p:cNvPr id="177" name="Flèche : droite 176">
            <a:extLst>
              <a:ext uri="{FF2B5EF4-FFF2-40B4-BE49-F238E27FC236}">
                <a16:creationId xmlns:a16="http://schemas.microsoft.com/office/drawing/2014/main" id="{CE689D14-C730-3AD7-8F1C-773055497DC5}"/>
              </a:ext>
            </a:extLst>
          </p:cNvPr>
          <p:cNvSpPr/>
          <p:nvPr/>
        </p:nvSpPr>
        <p:spPr>
          <a:xfrm>
            <a:off x="5838825" y="3449320"/>
            <a:ext cx="646112" cy="37465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8" name="ZoneTexte 177">
            <a:extLst>
              <a:ext uri="{FF2B5EF4-FFF2-40B4-BE49-F238E27FC236}">
                <a16:creationId xmlns:a16="http://schemas.microsoft.com/office/drawing/2014/main" id="{6549B21A-B670-2378-337F-624EF777B6E7}"/>
              </a:ext>
            </a:extLst>
          </p:cNvPr>
          <p:cNvSpPr txBox="1"/>
          <p:nvPr/>
        </p:nvSpPr>
        <p:spPr>
          <a:xfrm>
            <a:off x="187838" y="1086922"/>
            <a:ext cx="12106840" cy="923330"/>
          </a:xfrm>
          <a:prstGeom prst="rect">
            <a:avLst/>
          </a:prstGeom>
          <a:noFill/>
        </p:spPr>
        <p:txBody>
          <a:bodyPr wrap="none" rtlCol="0">
            <a:spAutoFit/>
          </a:bodyPr>
          <a:lstStyle/>
          <a:p>
            <a:r>
              <a:rPr lang="en-US" dirty="0"/>
              <a:t>The first part of your floorplan that you can be involved is </a:t>
            </a:r>
            <a:r>
              <a:rPr lang="fr-FR" dirty="0"/>
              <a:t>the </a:t>
            </a:r>
            <a:r>
              <a:rPr lang="fr-FR" b="1" dirty="0"/>
              <a:t>pin-out.</a:t>
            </a:r>
          </a:p>
          <a:p>
            <a:r>
              <a:rPr lang="en-US" dirty="0"/>
              <a:t>The quality of your pin-out directly affects how good your chip floorplan will be and how easy the chip will be to layout</a:t>
            </a:r>
          </a:p>
          <a:p>
            <a:endParaRPr lang="fr-FR" dirty="0"/>
          </a:p>
        </p:txBody>
      </p:sp>
      <p:sp>
        <p:nvSpPr>
          <p:cNvPr id="179" name="ZoneTexte 178">
            <a:extLst>
              <a:ext uri="{FF2B5EF4-FFF2-40B4-BE49-F238E27FC236}">
                <a16:creationId xmlns:a16="http://schemas.microsoft.com/office/drawing/2014/main" id="{7A6D7CFB-9C1C-916D-403C-3215BF125AF1}"/>
              </a:ext>
            </a:extLst>
          </p:cNvPr>
          <p:cNvSpPr txBox="1"/>
          <p:nvPr/>
        </p:nvSpPr>
        <p:spPr>
          <a:xfrm>
            <a:off x="6972300" y="5028327"/>
            <a:ext cx="2441694" cy="369332"/>
          </a:xfrm>
          <a:prstGeom prst="rect">
            <a:avLst/>
          </a:prstGeom>
          <a:noFill/>
        </p:spPr>
        <p:txBody>
          <a:bodyPr wrap="none" rtlCol="0">
            <a:spAutoFit/>
          </a:bodyPr>
          <a:lstStyle/>
          <a:p>
            <a:r>
              <a:rPr lang="fr-FR" dirty="0"/>
              <a:t>Floorplan </a:t>
            </a:r>
            <a:r>
              <a:rPr lang="fr-FR" dirty="0" err="1"/>
              <a:t>optimization</a:t>
            </a:r>
            <a:endParaRPr lang="fr-FR" dirty="0"/>
          </a:p>
        </p:txBody>
      </p:sp>
      <p:sp>
        <p:nvSpPr>
          <p:cNvPr id="180" name="ZoneTexte 179">
            <a:extLst>
              <a:ext uri="{FF2B5EF4-FFF2-40B4-BE49-F238E27FC236}">
                <a16:creationId xmlns:a16="http://schemas.microsoft.com/office/drawing/2014/main" id="{513EFA5D-E289-91B1-C2CC-6EBE5A1F5760}"/>
              </a:ext>
            </a:extLst>
          </p:cNvPr>
          <p:cNvSpPr txBox="1"/>
          <p:nvPr/>
        </p:nvSpPr>
        <p:spPr>
          <a:xfrm>
            <a:off x="825604" y="5497195"/>
            <a:ext cx="3501921" cy="646331"/>
          </a:xfrm>
          <a:prstGeom prst="rect">
            <a:avLst/>
          </a:prstGeom>
          <a:noFill/>
        </p:spPr>
        <p:txBody>
          <a:bodyPr wrap="none" rtlCol="0">
            <a:spAutoFit/>
          </a:bodyPr>
          <a:lstStyle/>
          <a:p>
            <a:r>
              <a:rPr lang="fr-FR" dirty="0" err="1"/>
              <a:t>Define</a:t>
            </a:r>
            <a:r>
              <a:rPr lang="fr-FR" dirty="0"/>
              <a:t> </a:t>
            </a:r>
            <a:r>
              <a:rPr lang="fr-FR" dirty="0" err="1"/>
              <a:t>channel</a:t>
            </a:r>
            <a:r>
              <a:rPr lang="fr-FR" dirty="0"/>
              <a:t> </a:t>
            </a:r>
            <a:r>
              <a:rPr lang="fr-FR" dirty="0" err="1"/>
              <a:t>routing</a:t>
            </a:r>
            <a:endParaRPr lang="fr-FR" dirty="0"/>
          </a:p>
          <a:p>
            <a:r>
              <a:rPr lang="fr-FR" dirty="0" err="1"/>
              <a:t>Avoid</a:t>
            </a:r>
            <a:r>
              <a:rPr lang="fr-FR" dirty="0"/>
              <a:t> congestion and </a:t>
            </a:r>
            <a:r>
              <a:rPr lang="fr-FR" dirty="0" err="1"/>
              <a:t>bottleneck</a:t>
            </a:r>
            <a:endParaRPr lang="fr-FR" dirty="0"/>
          </a:p>
        </p:txBody>
      </p:sp>
    </p:spTree>
    <p:extLst>
      <p:ext uri="{BB962C8B-B14F-4D97-AF65-F5344CB8AC3E}">
        <p14:creationId xmlns:p14="http://schemas.microsoft.com/office/powerpoint/2010/main" val="6943961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8A1361-7ADA-6C59-036B-E87C03D41F5C}"/>
              </a:ext>
            </a:extLst>
          </p:cNvPr>
          <p:cNvSpPr>
            <a:spLocks noGrp="1"/>
          </p:cNvSpPr>
          <p:nvPr>
            <p:ph type="title"/>
          </p:nvPr>
        </p:nvSpPr>
        <p:spPr/>
        <p:txBody>
          <a:bodyPr/>
          <a:lstStyle/>
          <a:p>
            <a:r>
              <a:rPr lang="fr-FR" dirty="0"/>
              <a:t>Macro Block </a:t>
            </a:r>
            <a:r>
              <a:rPr lang="fr-FR" dirty="0" err="1"/>
              <a:t>form</a:t>
            </a:r>
            <a:r>
              <a:rPr lang="fr-FR" dirty="0"/>
              <a:t> factor</a:t>
            </a:r>
          </a:p>
        </p:txBody>
      </p:sp>
      <p:sp>
        <p:nvSpPr>
          <p:cNvPr id="3" name="Espace réservé du contenu 2">
            <a:extLst>
              <a:ext uri="{FF2B5EF4-FFF2-40B4-BE49-F238E27FC236}">
                <a16:creationId xmlns:a16="http://schemas.microsoft.com/office/drawing/2014/main" id="{96D2BF14-A348-8A37-4D7C-FEBAA88F37AC}"/>
              </a:ext>
            </a:extLst>
          </p:cNvPr>
          <p:cNvSpPr>
            <a:spLocks noGrp="1"/>
          </p:cNvSpPr>
          <p:nvPr>
            <p:ph sz="quarter" idx="10"/>
          </p:nvPr>
        </p:nvSpPr>
        <p:spPr/>
        <p:txBody>
          <a:bodyPr/>
          <a:lstStyle/>
          <a:p>
            <a:r>
              <a:rPr lang="fr-FR" dirty="0"/>
              <a:t>Aspect ratio : </a:t>
            </a:r>
            <a:r>
              <a:rPr lang="fr-FR" dirty="0" err="1"/>
              <a:t>litterature</a:t>
            </a:r>
            <a:r>
              <a:rPr lang="fr-FR" dirty="0"/>
              <a:t> </a:t>
            </a:r>
            <a:r>
              <a:rPr lang="fr-FR" dirty="0" err="1"/>
              <a:t>suggest</a:t>
            </a:r>
            <a:r>
              <a:rPr lang="fr-FR" dirty="0"/>
              <a:t> 1:1 and 2:1 (</a:t>
            </a:r>
            <a:r>
              <a:rPr lang="fr-FR" dirty="0" err="1"/>
              <a:t>rectangular</a:t>
            </a:r>
            <a:r>
              <a:rPr lang="fr-FR" dirty="0"/>
              <a:t>)</a:t>
            </a:r>
          </a:p>
          <a:p>
            <a:r>
              <a:rPr lang="fr-FR" dirty="0" err="1"/>
              <a:t>Avoid</a:t>
            </a:r>
            <a:r>
              <a:rPr lang="fr-FR" dirty="0"/>
              <a:t> </a:t>
            </a:r>
            <a:r>
              <a:rPr lang="fr-FR" dirty="0" err="1"/>
              <a:t>notches</a:t>
            </a:r>
            <a:endParaRPr lang="fr-FR" dirty="0"/>
          </a:p>
          <a:p>
            <a:endParaRPr lang="fr-FR" dirty="0"/>
          </a:p>
          <a:p>
            <a:r>
              <a:rPr lang="en-US" dirty="0"/>
              <a:t>The aspect ratio effects the routing resources available in the design</a:t>
            </a:r>
          </a:p>
          <a:p>
            <a:r>
              <a:rPr lang="en-US" dirty="0"/>
              <a:t>The aspect ratio effects the congestion</a:t>
            </a:r>
          </a:p>
          <a:p>
            <a:endParaRPr lang="fr-FR" dirty="0"/>
          </a:p>
        </p:txBody>
      </p:sp>
    </p:spTree>
    <p:extLst>
      <p:ext uri="{BB962C8B-B14F-4D97-AF65-F5344CB8AC3E}">
        <p14:creationId xmlns:p14="http://schemas.microsoft.com/office/powerpoint/2010/main" val="72133361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BB9C72-6882-2BE1-7AE6-07B532463615}"/>
              </a:ext>
            </a:extLst>
          </p:cNvPr>
          <p:cNvSpPr>
            <a:spLocks noGrp="1"/>
          </p:cNvSpPr>
          <p:nvPr>
            <p:ph type="title"/>
          </p:nvPr>
        </p:nvSpPr>
        <p:spPr/>
        <p:txBody>
          <a:bodyPr/>
          <a:lstStyle/>
          <a:p>
            <a:r>
              <a:rPr lang="fr-FR" dirty="0"/>
              <a:t>Guidelines for </a:t>
            </a:r>
            <a:r>
              <a:rPr lang="fr-FR" dirty="0" err="1"/>
              <a:t>placing</a:t>
            </a:r>
            <a:r>
              <a:rPr lang="fr-FR" dirty="0"/>
              <a:t> block-</a:t>
            </a:r>
            <a:r>
              <a:rPr lang="fr-FR" dirty="0" err="1"/>
              <a:t>level</a:t>
            </a:r>
            <a:r>
              <a:rPr lang="fr-FR" dirty="0"/>
              <a:t> pins</a:t>
            </a:r>
          </a:p>
        </p:txBody>
      </p:sp>
      <p:sp>
        <p:nvSpPr>
          <p:cNvPr id="3" name="Espace réservé du contenu 2">
            <a:extLst>
              <a:ext uri="{FF2B5EF4-FFF2-40B4-BE49-F238E27FC236}">
                <a16:creationId xmlns:a16="http://schemas.microsoft.com/office/drawing/2014/main" id="{E7B39357-E0AF-D30A-0FCB-D4FE29477A00}"/>
              </a:ext>
            </a:extLst>
          </p:cNvPr>
          <p:cNvSpPr>
            <a:spLocks noGrp="1"/>
          </p:cNvSpPr>
          <p:nvPr>
            <p:ph sz="quarter" idx="10"/>
          </p:nvPr>
        </p:nvSpPr>
        <p:spPr/>
        <p:txBody>
          <a:bodyPr/>
          <a:lstStyle/>
          <a:p>
            <a:endParaRPr lang="fr-FR" dirty="0"/>
          </a:p>
          <a:p>
            <a:r>
              <a:rPr lang="en-US" dirty="0"/>
              <a:t>Determine the correct layer for the pins.</a:t>
            </a:r>
          </a:p>
          <a:p>
            <a:r>
              <a:rPr lang="en-US" dirty="0"/>
              <a:t>Spread out the pins to reduce congestion. </a:t>
            </a:r>
          </a:p>
          <a:p>
            <a:r>
              <a:rPr lang="en-US" dirty="0"/>
              <a:t>Avoid placing pins in corners where routing access is limited. </a:t>
            </a:r>
          </a:p>
          <a:p>
            <a:r>
              <a:rPr lang="en-US" dirty="0"/>
              <a:t>Use multiple pin layers for less congestion.</a:t>
            </a:r>
          </a:p>
          <a:p>
            <a:r>
              <a:rPr lang="en-US" dirty="0"/>
              <a:t>Never place cells within the perimeter of hard macros. </a:t>
            </a:r>
          </a:p>
          <a:p>
            <a:r>
              <a:rPr lang="en-US" dirty="0"/>
              <a:t>To keep from blocking access to signal pins, avoid placing cells under power straps unless   the straps are on metal layers higher than metal2.</a:t>
            </a:r>
          </a:p>
          <a:p>
            <a:r>
              <a:rPr lang="en-US" dirty="0"/>
              <a:t>Use density constraints or placement-blockage arrays to reduce congestion. </a:t>
            </a:r>
          </a:p>
          <a:p>
            <a:r>
              <a:rPr lang="en-US" dirty="0"/>
              <a:t>Avoid creating any blockage that increases congestion. </a:t>
            </a:r>
          </a:p>
          <a:p>
            <a:endParaRPr lang="fr-FR" dirty="0"/>
          </a:p>
        </p:txBody>
      </p:sp>
    </p:spTree>
    <p:extLst>
      <p:ext uri="{BB962C8B-B14F-4D97-AF65-F5344CB8AC3E}">
        <p14:creationId xmlns:p14="http://schemas.microsoft.com/office/powerpoint/2010/main" val="357914565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B48C3C-2E54-5CA3-E55E-21D4069E3F96}"/>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F22470B3-599E-699E-B7F7-1C2C6A166274}"/>
              </a:ext>
            </a:extLst>
          </p:cNvPr>
          <p:cNvSpPr>
            <a:spLocks noGrp="1"/>
          </p:cNvSpPr>
          <p:nvPr>
            <p:ph sz="quarter" idx="10"/>
          </p:nvPr>
        </p:nvSpPr>
        <p:spPr/>
        <p:txBody>
          <a:bodyPr/>
          <a:lstStyle/>
          <a:p>
            <a:endParaRPr lang="fr-FR" dirty="0"/>
          </a:p>
          <a:p>
            <a:r>
              <a:rPr lang="fr-FR" dirty="0"/>
              <a:t>ESD </a:t>
            </a:r>
            <a:r>
              <a:rPr lang="fr-FR" dirty="0" err="1"/>
              <a:t>strategy</a:t>
            </a:r>
            <a:r>
              <a:rPr lang="fr-FR" dirty="0"/>
              <a:t> ( ring ?)</a:t>
            </a:r>
          </a:p>
          <a:p>
            <a:r>
              <a:rPr lang="fr-FR" dirty="0" err="1"/>
              <a:t>Supply</a:t>
            </a:r>
            <a:r>
              <a:rPr lang="fr-FR" dirty="0"/>
              <a:t> distribution (power </a:t>
            </a:r>
            <a:r>
              <a:rPr lang="fr-FR" dirty="0" err="1"/>
              <a:t>tree</a:t>
            </a:r>
            <a:r>
              <a:rPr lang="fr-FR" dirty="0"/>
              <a:t>, </a:t>
            </a:r>
            <a:r>
              <a:rPr lang="en-US" sz="1800" b="0" i="0" dirty="0">
                <a:solidFill>
                  <a:srgbClr val="000000"/>
                </a:solidFill>
                <a:effectLst/>
                <a:latin typeface="Calibri" panose="020F0502020204030204" pitchFamily="34" charset="0"/>
              </a:rPr>
              <a:t>Start routing or </a:t>
            </a:r>
            <a:r>
              <a:rPr lang="en-US" sz="1800" b="0" i="0" dirty="0" err="1">
                <a:solidFill>
                  <a:srgbClr val="000000"/>
                </a:solidFill>
                <a:effectLst/>
                <a:latin typeface="Calibri" panose="020F0502020204030204" pitchFamily="34" charset="0"/>
              </a:rPr>
              <a:t>trunck</a:t>
            </a:r>
            <a:r>
              <a:rPr lang="en-US" sz="1800" b="0" i="0" dirty="0">
                <a:solidFill>
                  <a:srgbClr val="000000"/>
                </a:solidFill>
                <a:effectLst/>
                <a:latin typeface="Calibri" panose="020F0502020204030204" pitchFamily="34" charset="0"/>
              </a:rPr>
              <a:t> (large equipotential) </a:t>
            </a:r>
            <a:r>
              <a:rPr lang="fr-FR" dirty="0"/>
              <a:t>)</a:t>
            </a:r>
          </a:p>
          <a:p>
            <a:r>
              <a:rPr lang="fr-FR" dirty="0"/>
              <a:t>Electromigration (</a:t>
            </a:r>
            <a:r>
              <a:rPr lang="fr-FR" dirty="0" err="1"/>
              <a:t>current</a:t>
            </a:r>
            <a:r>
              <a:rPr lang="fr-FR" dirty="0"/>
              <a:t> flow </a:t>
            </a:r>
            <a:r>
              <a:rPr lang="fr-FR" dirty="0" err="1"/>
              <a:t>induces</a:t>
            </a:r>
            <a:r>
              <a:rPr lang="fr-FR" dirty="0"/>
              <a:t> )</a:t>
            </a:r>
          </a:p>
          <a:p>
            <a:r>
              <a:rPr lang="fr-FR" dirty="0"/>
              <a:t>IR drop ( </a:t>
            </a:r>
            <a:r>
              <a:rPr lang="fr-FR" dirty="0" err="1"/>
              <a:t>resistivity</a:t>
            </a:r>
            <a:r>
              <a:rPr lang="fr-FR" dirty="0"/>
              <a:t>)</a:t>
            </a:r>
          </a:p>
          <a:p>
            <a:r>
              <a:rPr lang="fr-FR" dirty="0"/>
              <a:t>Isolation (power </a:t>
            </a:r>
            <a:r>
              <a:rPr lang="fr-FR" dirty="0" err="1"/>
              <a:t>devices</a:t>
            </a:r>
            <a:r>
              <a:rPr lang="fr-FR" dirty="0"/>
              <a:t>)</a:t>
            </a:r>
          </a:p>
          <a:p>
            <a:r>
              <a:rPr lang="fr-FR" dirty="0"/>
              <a:t>DFM </a:t>
            </a:r>
            <a:r>
              <a:rPr lang="fr-FR" dirty="0" err="1"/>
              <a:t>rules</a:t>
            </a:r>
            <a:endParaRPr lang="fr-FR" dirty="0"/>
          </a:p>
          <a:p>
            <a:r>
              <a:rPr lang="fr-FR" dirty="0"/>
              <a:t>Reserve area to </a:t>
            </a:r>
            <a:r>
              <a:rPr lang="fr-FR" dirty="0" err="1"/>
              <a:t>decoupling</a:t>
            </a:r>
            <a:r>
              <a:rPr lang="fr-FR" dirty="0"/>
              <a:t> caps</a:t>
            </a:r>
          </a:p>
        </p:txBody>
      </p:sp>
    </p:spTree>
    <p:extLst>
      <p:ext uri="{BB962C8B-B14F-4D97-AF65-F5344CB8AC3E}">
        <p14:creationId xmlns:p14="http://schemas.microsoft.com/office/powerpoint/2010/main" val="319457418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137A99-05E4-3AC7-2E8D-88BFC4C9D943}"/>
              </a:ext>
            </a:extLst>
          </p:cNvPr>
          <p:cNvSpPr>
            <a:spLocks noGrp="1"/>
          </p:cNvSpPr>
          <p:nvPr>
            <p:ph type="title"/>
          </p:nvPr>
        </p:nvSpPr>
        <p:spPr/>
        <p:txBody>
          <a:bodyPr/>
          <a:lstStyle/>
          <a:p>
            <a:r>
              <a:rPr lang="fr-FR" dirty="0"/>
              <a:t>Floorplan assistant</a:t>
            </a:r>
          </a:p>
        </p:txBody>
      </p:sp>
      <p:sp>
        <p:nvSpPr>
          <p:cNvPr id="3" name="Espace réservé du contenu 2">
            <a:extLst>
              <a:ext uri="{FF2B5EF4-FFF2-40B4-BE49-F238E27FC236}">
                <a16:creationId xmlns:a16="http://schemas.microsoft.com/office/drawing/2014/main" id="{95904E9C-4501-81DC-BCAA-8685CC9341D4}"/>
              </a:ext>
            </a:extLst>
          </p:cNvPr>
          <p:cNvSpPr>
            <a:spLocks noGrp="1"/>
          </p:cNvSpPr>
          <p:nvPr>
            <p:ph sz="quarter" idx="10"/>
          </p:nvPr>
        </p:nvSpPr>
        <p:spPr/>
        <p:txBody>
          <a:bodyPr/>
          <a:lstStyle/>
          <a:p>
            <a:endParaRPr lang="fr-FR" sz="2400" dirty="0"/>
          </a:p>
          <a:p>
            <a:r>
              <a:rPr lang="fr-FR" sz="2400" dirty="0"/>
              <a:t>To reduce the time </a:t>
            </a:r>
            <a:r>
              <a:rPr lang="fr-FR" sz="2400" dirty="0" err="1"/>
              <a:t>spent</a:t>
            </a:r>
            <a:r>
              <a:rPr lang="fr-FR" sz="2400" dirty="0"/>
              <a:t> in the </a:t>
            </a:r>
            <a:r>
              <a:rPr lang="fr-FR" sz="2400" dirty="0" err="1"/>
              <a:t>floorplanning</a:t>
            </a:r>
            <a:r>
              <a:rPr lang="fr-FR" sz="2400" dirty="0"/>
              <a:t> phase and </a:t>
            </a:r>
            <a:r>
              <a:rPr lang="fr-FR" sz="2400" dirty="0" err="1"/>
              <a:t>and</a:t>
            </a:r>
            <a:r>
              <a:rPr lang="fr-FR" sz="2400" dirty="0"/>
              <a:t> </a:t>
            </a:r>
            <a:r>
              <a:rPr lang="fr-FR" sz="2400" dirty="0" err="1"/>
              <a:t>be</a:t>
            </a:r>
            <a:r>
              <a:rPr lang="fr-FR" sz="2400" dirty="0"/>
              <a:t> more efficient,  </a:t>
            </a:r>
            <a:r>
              <a:rPr lang="fr-FR" sz="2400" dirty="0" err="1"/>
              <a:t>necessity</a:t>
            </a:r>
            <a:r>
              <a:rPr lang="fr-FR" sz="2400" dirty="0"/>
              <a:t> for a new </a:t>
            </a:r>
            <a:r>
              <a:rPr lang="fr-FR" sz="2400" dirty="0" err="1"/>
              <a:t>layout</a:t>
            </a:r>
            <a:r>
              <a:rPr lang="fr-FR" sz="2400" dirty="0"/>
              <a:t> automation </a:t>
            </a:r>
            <a:r>
              <a:rPr lang="fr-FR" sz="2400" dirty="0" err="1"/>
              <a:t>methodology</a:t>
            </a:r>
            <a:r>
              <a:rPr lang="fr-FR" sz="2400" dirty="0"/>
              <a:t> : </a:t>
            </a:r>
            <a:r>
              <a:rPr lang="fr-FR" sz="2400" dirty="0" err="1"/>
              <a:t>Flooplanning</a:t>
            </a:r>
            <a:r>
              <a:rPr lang="fr-FR" sz="2400" dirty="0"/>
              <a:t> </a:t>
            </a:r>
            <a:r>
              <a:rPr lang="fr-FR" sz="2400" dirty="0" err="1"/>
              <a:t>tool</a:t>
            </a:r>
            <a:endParaRPr lang="fr-FR" sz="2400" dirty="0"/>
          </a:p>
          <a:p>
            <a:r>
              <a:rPr lang="fr-FR" sz="2400" dirty="0"/>
              <a:t>IC </a:t>
            </a:r>
            <a:r>
              <a:rPr lang="fr-FR" sz="2400" dirty="0" err="1"/>
              <a:t>physical</a:t>
            </a:r>
            <a:r>
              <a:rPr lang="fr-FR" sz="2400" dirty="0"/>
              <a:t> </a:t>
            </a:r>
            <a:r>
              <a:rPr lang="fr-FR" sz="2400" dirty="0" err="1"/>
              <a:t>floorplanner</a:t>
            </a:r>
            <a:r>
              <a:rPr lang="fr-FR" sz="2400" dirty="0"/>
              <a:t> </a:t>
            </a:r>
            <a:r>
              <a:rPr lang="fr-FR" sz="2400" dirty="0" err="1"/>
              <a:t>that</a:t>
            </a:r>
            <a:r>
              <a:rPr lang="fr-FR" sz="2400" dirty="0"/>
              <a:t> enables </a:t>
            </a:r>
            <a:r>
              <a:rPr lang="fr-FR" sz="2400" dirty="0" err="1"/>
              <a:t>you</a:t>
            </a:r>
            <a:r>
              <a:rPr lang="fr-FR" sz="2400" dirty="0"/>
              <a:t> to </a:t>
            </a:r>
            <a:r>
              <a:rPr lang="fr-FR" sz="2400" dirty="0" err="1"/>
              <a:t>develop</a:t>
            </a:r>
            <a:r>
              <a:rPr lang="fr-FR" sz="2400" dirty="0"/>
              <a:t> </a:t>
            </a:r>
            <a:r>
              <a:rPr lang="fr-FR" sz="2400" dirty="0" err="1"/>
              <a:t>effectively</a:t>
            </a:r>
            <a:r>
              <a:rPr lang="fr-FR" sz="2400" dirty="0"/>
              <a:t> a </a:t>
            </a:r>
            <a:r>
              <a:rPr lang="fr-FR" sz="2400" dirty="0" err="1"/>
              <a:t>layout</a:t>
            </a:r>
            <a:r>
              <a:rPr lang="fr-FR" sz="2400" dirty="0"/>
              <a:t> floorplan </a:t>
            </a:r>
            <a:r>
              <a:rPr lang="fr-FR" sz="2400" dirty="0" err="1"/>
              <a:t>from</a:t>
            </a:r>
            <a:r>
              <a:rPr lang="fr-FR" sz="2400" dirty="0"/>
              <a:t> </a:t>
            </a:r>
            <a:r>
              <a:rPr lang="fr-FR" sz="2400" dirty="0" err="1"/>
              <a:t>schematic</a:t>
            </a:r>
            <a:r>
              <a:rPr lang="fr-FR" sz="2400" dirty="0"/>
              <a:t> in a </a:t>
            </a:r>
            <a:r>
              <a:rPr lang="fr-FR" sz="2400" dirty="0" err="1"/>
              <a:t>hierarchical</a:t>
            </a:r>
            <a:r>
              <a:rPr lang="fr-FR" sz="2400" dirty="0"/>
              <a:t> </a:t>
            </a:r>
            <a:r>
              <a:rPr lang="fr-FR" sz="2400" dirty="0" err="1"/>
              <a:t>manner</a:t>
            </a:r>
            <a:r>
              <a:rPr lang="fr-FR" sz="2400" dirty="0"/>
              <a:t>. </a:t>
            </a:r>
            <a:r>
              <a:rPr lang="fr-FR" sz="2400" dirty="0" err="1"/>
              <a:t>Accept</a:t>
            </a:r>
            <a:r>
              <a:rPr lang="fr-FR" sz="2400" dirty="0"/>
              <a:t> top-down </a:t>
            </a:r>
            <a:r>
              <a:rPr lang="fr-FR" sz="2400" dirty="0" err="1"/>
              <a:t>approch</a:t>
            </a:r>
            <a:r>
              <a:rPr lang="fr-FR" sz="2400" dirty="0"/>
              <a:t>, </a:t>
            </a:r>
            <a:r>
              <a:rPr lang="fr-FR" sz="2400" dirty="0" err="1"/>
              <a:t>bottom</a:t>
            </a:r>
            <a:r>
              <a:rPr lang="fr-FR" sz="2400" dirty="0"/>
              <a:t>-up or mix of </a:t>
            </a:r>
            <a:r>
              <a:rPr lang="fr-FR" sz="2400" dirty="0" err="1"/>
              <a:t>both</a:t>
            </a:r>
            <a:r>
              <a:rPr lang="fr-FR" sz="2400" dirty="0"/>
              <a:t> </a:t>
            </a:r>
            <a:r>
              <a:rPr lang="fr-FR" sz="2400" dirty="0" err="1"/>
              <a:t>method</a:t>
            </a:r>
            <a:r>
              <a:rPr lang="fr-FR" sz="2400" dirty="0"/>
              <a:t> to </a:t>
            </a:r>
            <a:r>
              <a:rPr lang="fr-FR" sz="2400" dirty="0" err="1"/>
              <a:t>build</a:t>
            </a:r>
            <a:r>
              <a:rPr lang="fr-FR" sz="2400" dirty="0"/>
              <a:t> </a:t>
            </a:r>
            <a:r>
              <a:rPr lang="fr-FR" sz="2400" dirty="0" err="1"/>
              <a:t>topcell</a:t>
            </a:r>
            <a:r>
              <a:rPr lang="fr-FR" sz="2400" dirty="0"/>
              <a:t>.</a:t>
            </a:r>
          </a:p>
          <a:p>
            <a:r>
              <a:rPr lang="fr-FR" sz="2400" dirty="0"/>
              <a:t>Cadence </a:t>
            </a:r>
            <a:r>
              <a:rPr lang="fr-FR" sz="2400" dirty="0" err="1"/>
              <a:t>provide</a:t>
            </a:r>
            <a:r>
              <a:rPr lang="fr-FR" sz="2400" dirty="0"/>
              <a:t> </a:t>
            </a:r>
            <a:r>
              <a:rPr lang="fr-FR" sz="2400" dirty="0" err="1"/>
              <a:t>powerfull</a:t>
            </a:r>
            <a:r>
              <a:rPr lang="fr-FR" sz="2400" dirty="0"/>
              <a:t> </a:t>
            </a:r>
            <a:r>
              <a:rPr lang="fr-FR" sz="2400" dirty="0" err="1"/>
              <a:t>tool</a:t>
            </a:r>
            <a:r>
              <a:rPr lang="fr-FR" sz="2400" dirty="0"/>
              <a:t> : </a:t>
            </a:r>
            <a:r>
              <a:rPr lang="fr-FR" sz="2400" dirty="0" err="1"/>
              <a:t>Virtuoso</a:t>
            </a:r>
            <a:r>
              <a:rPr lang="fr-FR" sz="2400" dirty="0"/>
              <a:t> </a:t>
            </a:r>
            <a:r>
              <a:rPr lang="fr-FR" sz="2400" dirty="0" err="1"/>
              <a:t>Floorplanner</a:t>
            </a:r>
            <a:r>
              <a:rPr lang="fr-FR" sz="2400" dirty="0"/>
              <a:t> </a:t>
            </a:r>
          </a:p>
          <a:p>
            <a:r>
              <a:rPr lang="fr-FR" sz="2400" dirty="0"/>
              <a:t>It </a:t>
            </a:r>
            <a:r>
              <a:rPr lang="fr-FR" sz="2400" dirty="0" err="1"/>
              <a:t>contains</a:t>
            </a:r>
            <a:r>
              <a:rPr lang="fr-FR" sz="2400" dirty="0"/>
              <a:t> interactive </a:t>
            </a:r>
            <a:r>
              <a:rPr lang="fr-FR" sz="2400" dirty="0" err="1"/>
              <a:t>tools</a:t>
            </a:r>
            <a:r>
              <a:rPr lang="fr-FR" sz="2400" dirty="0"/>
              <a:t>  to assist designer. </a:t>
            </a:r>
          </a:p>
          <a:p>
            <a:endParaRPr lang="fr-FR" dirty="0"/>
          </a:p>
        </p:txBody>
      </p:sp>
      <p:sp>
        <p:nvSpPr>
          <p:cNvPr id="4" name="Rectangle 1">
            <a:extLst>
              <a:ext uri="{FF2B5EF4-FFF2-40B4-BE49-F238E27FC236}">
                <a16:creationId xmlns:a16="http://schemas.microsoft.com/office/drawing/2014/main" id="{B6176072-AB12-BD3F-62E4-7580D7F8CE39}"/>
              </a:ext>
            </a:extLst>
          </p:cNvPr>
          <p:cNvSpPr>
            <a:spLocks noChangeArrowheads="1"/>
          </p:cNvSpPr>
          <p:nvPr/>
        </p:nvSpPr>
        <p:spPr bwMode="auto">
          <a:xfrm>
            <a:off x="0" y="0"/>
            <a:ext cx="1218882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39A38D86-DBDD-85E4-8D1E-0803BA58BCB7}"/>
              </a:ext>
            </a:extLst>
          </p:cNvPr>
          <p:cNvSpPr>
            <a:spLocks noChangeArrowheads="1"/>
          </p:cNvSpPr>
          <p:nvPr/>
        </p:nvSpPr>
        <p:spPr bwMode="auto">
          <a:xfrm>
            <a:off x="152400" y="152400"/>
            <a:ext cx="1218882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302282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66904-8203-3C16-F97E-80DE4CF86FC3}"/>
              </a:ext>
            </a:extLst>
          </p:cNvPr>
          <p:cNvSpPr>
            <a:spLocks noGrp="1"/>
          </p:cNvSpPr>
          <p:nvPr>
            <p:ph type="title"/>
          </p:nvPr>
        </p:nvSpPr>
        <p:spPr/>
        <p:txBody>
          <a:bodyPr/>
          <a:lstStyle/>
          <a:p>
            <a:r>
              <a:rPr lang="fr-FR" dirty="0" err="1"/>
              <a:t>Why</a:t>
            </a:r>
            <a:r>
              <a:rPr lang="fr-FR" dirty="0"/>
              <a:t> </a:t>
            </a:r>
            <a:r>
              <a:rPr lang="fr-FR" dirty="0" err="1"/>
              <a:t>layout</a:t>
            </a:r>
            <a:r>
              <a:rPr lang="fr-FR" dirty="0"/>
              <a:t> </a:t>
            </a:r>
            <a:r>
              <a:rPr lang="fr-FR" dirty="0" err="1"/>
              <a:t>is</a:t>
            </a:r>
            <a:r>
              <a:rPr lang="fr-FR" dirty="0"/>
              <a:t> </a:t>
            </a:r>
            <a:r>
              <a:rPr lang="fr-FR" dirty="0" err="1"/>
              <a:t>so</a:t>
            </a:r>
            <a:r>
              <a:rPr lang="fr-FR" dirty="0"/>
              <a:t> important ?</a:t>
            </a:r>
          </a:p>
        </p:txBody>
      </p:sp>
      <p:sp>
        <p:nvSpPr>
          <p:cNvPr id="3" name="Espace réservé du contenu 2">
            <a:extLst>
              <a:ext uri="{FF2B5EF4-FFF2-40B4-BE49-F238E27FC236}">
                <a16:creationId xmlns:a16="http://schemas.microsoft.com/office/drawing/2014/main" id="{F76D91D0-478C-6F25-0015-D02DB02781F3}"/>
              </a:ext>
            </a:extLst>
          </p:cNvPr>
          <p:cNvSpPr>
            <a:spLocks noGrp="1"/>
          </p:cNvSpPr>
          <p:nvPr>
            <p:ph sz="quarter" idx="10"/>
          </p:nvPr>
        </p:nvSpPr>
        <p:spPr/>
        <p:txBody>
          <a:bodyPr/>
          <a:lstStyle/>
          <a:p>
            <a:pPr>
              <a:buFontTx/>
              <a:buChar char="-"/>
            </a:pPr>
            <a:endParaRPr lang="fr-FR" dirty="0"/>
          </a:p>
          <a:p>
            <a:pPr>
              <a:buFontTx/>
              <a:buChar char="-"/>
            </a:pPr>
            <a:r>
              <a:rPr lang="fr-FR" dirty="0"/>
              <a:t>Area (cost)</a:t>
            </a:r>
          </a:p>
          <a:p>
            <a:pPr>
              <a:buFontTx/>
              <a:buChar char="-"/>
            </a:pPr>
            <a:r>
              <a:rPr lang="fr-FR" dirty="0" err="1"/>
              <a:t>Electrical</a:t>
            </a:r>
            <a:r>
              <a:rPr lang="fr-FR" dirty="0"/>
              <a:t> performance</a:t>
            </a:r>
          </a:p>
          <a:p>
            <a:pPr marL="0" indent="0">
              <a:buNone/>
            </a:pPr>
            <a:r>
              <a:rPr lang="fr-FR" dirty="0"/>
              <a:t>- </a:t>
            </a:r>
            <a:r>
              <a:rPr lang="fr-FR" dirty="0" err="1"/>
              <a:t>Yield</a:t>
            </a:r>
            <a:r>
              <a:rPr lang="fr-FR" dirty="0"/>
              <a:t> and </a:t>
            </a:r>
            <a:r>
              <a:rPr lang="fr-FR" dirty="0" err="1"/>
              <a:t>robustness</a:t>
            </a:r>
            <a:endParaRPr lang="fr-FR" dirty="0"/>
          </a:p>
          <a:p>
            <a:endParaRPr lang="fr-FR" dirty="0"/>
          </a:p>
        </p:txBody>
      </p:sp>
    </p:spTree>
    <p:extLst>
      <p:ext uri="{BB962C8B-B14F-4D97-AF65-F5344CB8AC3E}">
        <p14:creationId xmlns:p14="http://schemas.microsoft.com/office/powerpoint/2010/main" val="333962815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48D6B-BC0E-1E4C-3C98-9725FF07942E}"/>
              </a:ext>
            </a:extLst>
          </p:cNvPr>
          <p:cNvSpPr>
            <a:spLocks noGrp="1"/>
          </p:cNvSpPr>
          <p:nvPr>
            <p:ph type="title"/>
          </p:nvPr>
        </p:nvSpPr>
        <p:spPr/>
        <p:txBody>
          <a:bodyPr/>
          <a:lstStyle/>
          <a:p>
            <a:r>
              <a:rPr lang="fr-FR" dirty="0" err="1"/>
              <a:t>Virtuoso</a:t>
            </a:r>
            <a:r>
              <a:rPr lang="fr-FR" dirty="0"/>
              <a:t> </a:t>
            </a:r>
            <a:r>
              <a:rPr lang="fr-FR" dirty="0" err="1"/>
              <a:t>Floorplanner</a:t>
            </a:r>
            <a:endParaRPr lang="fr-FR" dirty="0"/>
          </a:p>
        </p:txBody>
      </p:sp>
      <p:sp>
        <p:nvSpPr>
          <p:cNvPr id="3" name="Espace réservé du contenu 2">
            <a:extLst>
              <a:ext uri="{FF2B5EF4-FFF2-40B4-BE49-F238E27FC236}">
                <a16:creationId xmlns:a16="http://schemas.microsoft.com/office/drawing/2014/main" id="{BD4FDE92-FEB7-55CB-48D0-F65FC4D0576F}"/>
              </a:ext>
            </a:extLst>
          </p:cNvPr>
          <p:cNvSpPr>
            <a:spLocks noGrp="1"/>
          </p:cNvSpPr>
          <p:nvPr>
            <p:ph sz="quarter" idx="10"/>
          </p:nvPr>
        </p:nvSpPr>
        <p:spPr/>
        <p:txBody>
          <a:bodyPr/>
          <a:lstStyle/>
          <a:p>
            <a:r>
              <a:rPr lang="fr-FR" dirty="0" err="1"/>
              <a:t>Requires</a:t>
            </a:r>
            <a:r>
              <a:rPr lang="fr-FR" dirty="0"/>
              <a:t> the </a:t>
            </a:r>
            <a:r>
              <a:rPr lang="fr-FR" dirty="0" err="1"/>
              <a:t>following</a:t>
            </a:r>
            <a:r>
              <a:rPr lang="fr-FR" dirty="0"/>
              <a:t> </a:t>
            </a:r>
            <a:r>
              <a:rPr lang="fr-FR" dirty="0" err="1"/>
              <a:t>licenses</a:t>
            </a:r>
            <a:r>
              <a:rPr lang="fr-FR" dirty="0"/>
              <a:t> :</a:t>
            </a:r>
          </a:p>
          <a:p>
            <a:endParaRPr lang="fr-FR" dirty="0"/>
          </a:p>
          <a:p>
            <a:r>
              <a:rPr lang="fr-FR" dirty="0" err="1"/>
              <a:t>Layout</a:t>
            </a:r>
            <a:r>
              <a:rPr lang="fr-FR" dirty="0"/>
              <a:t> XL</a:t>
            </a:r>
          </a:p>
          <a:p>
            <a:r>
              <a:rPr lang="fr-FR" dirty="0" err="1"/>
              <a:t>Layout</a:t>
            </a:r>
            <a:r>
              <a:rPr lang="fr-FR" dirty="0"/>
              <a:t> GXL</a:t>
            </a:r>
          </a:p>
          <a:p>
            <a:endParaRPr lang="fr-FR" dirty="0"/>
          </a:p>
          <a:p>
            <a:r>
              <a:rPr lang="fr-FR" dirty="0"/>
              <a:t>Select Floorplan </a:t>
            </a:r>
            <a:r>
              <a:rPr lang="fr-FR" dirty="0" err="1"/>
              <a:t>workspace</a:t>
            </a:r>
            <a:endParaRPr lang="fr-FR" dirty="0"/>
          </a:p>
          <a:p>
            <a:endParaRPr lang="fr-FR" dirty="0"/>
          </a:p>
        </p:txBody>
      </p:sp>
      <p:pic>
        <p:nvPicPr>
          <p:cNvPr id="5" name="Picture 11" descr="Graphical user interface, website&#10;&#10;Description automatically generated">
            <a:extLst>
              <a:ext uri="{FF2B5EF4-FFF2-40B4-BE49-F238E27FC236}">
                <a16:creationId xmlns:a16="http://schemas.microsoft.com/office/drawing/2014/main" id="{F859C5FD-4855-4D7F-8EFE-20FE2F9F9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259" y="3319097"/>
            <a:ext cx="3715268" cy="571580"/>
          </a:xfrm>
          <a:prstGeom prst="rect">
            <a:avLst/>
          </a:prstGeom>
        </p:spPr>
      </p:pic>
      <p:sp>
        <p:nvSpPr>
          <p:cNvPr id="6" name="Rectangle 5">
            <a:extLst>
              <a:ext uri="{FF2B5EF4-FFF2-40B4-BE49-F238E27FC236}">
                <a16:creationId xmlns:a16="http://schemas.microsoft.com/office/drawing/2014/main" id="{A4950E7C-5438-4E6D-8042-DF297062B757}"/>
              </a:ext>
            </a:extLst>
          </p:cNvPr>
          <p:cNvSpPr/>
          <p:nvPr/>
        </p:nvSpPr>
        <p:spPr>
          <a:xfrm>
            <a:off x="7816956" y="3638534"/>
            <a:ext cx="638175" cy="2286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E00FDA4C-4E06-4F5F-83C4-9B0BB90AC6C4}"/>
              </a:ext>
            </a:extLst>
          </p:cNvPr>
          <p:cNvSpPr/>
          <p:nvPr/>
        </p:nvSpPr>
        <p:spPr>
          <a:xfrm>
            <a:off x="6064356" y="3319097"/>
            <a:ext cx="638175" cy="2286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06352166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5766F1-6CF7-F09F-E721-5043E8890AFC}"/>
              </a:ext>
            </a:extLst>
          </p:cNvPr>
          <p:cNvSpPr>
            <a:spLocks noGrp="1"/>
          </p:cNvSpPr>
          <p:nvPr>
            <p:ph type="title"/>
          </p:nvPr>
        </p:nvSpPr>
        <p:spPr/>
        <p:txBody>
          <a:bodyPr/>
          <a:lstStyle/>
          <a:p>
            <a:r>
              <a:rPr lang="fr-FR" dirty="0" err="1"/>
              <a:t>Flrorplan</a:t>
            </a:r>
            <a:r>
              <a:rPr lang="fr-FR" dirty="0"/>
              <a:t> command : </a:t>
            </a:r>
            <a:r>
              <a:rPr lang="fr-FR" dirty="0" err="1"/>
              <a:t>Layout</a:t>
            </a:r>
            <a:r>
              <a:rPr lang="fr-FR" dirty="0"/>
              <a:t> -&gt; </a:t>
            </a:r>
            <a:r>
              <a:rPr lang="fr-FR" dirty="0" err="1"/>
              <a:t>Flooplan</a:t>
            </a:r>
            <a:r>
              <a:rPr lang="fr-FR" dirty="0"/>
              <a:t> menu</a:t>
            </a:r>
          </a:p>
        </p:txBody>
      </p:sp>
      <p:sp>
        <p:nvSpPr>
          <p:cNvPr id="3" name="Espace réservé du contenu 2">
            <a:extLst>
              <a:ext uri="{FF2B5EF4-FFF2-40B4-BE49-F238E27FC236}">
                <a16:creationId xmlns:a16="http://schemas.microsoft.com/office/drawing/2014/main" id="{2960EBFD-4327-6C32-C52D-80E87ED2C9FA}"/>
              </a:ext>
            </a:extLst>
          </p:cNvPr>
          <p:cNvSpPr>
            <a:spLocks noGrp="1"/>
          </p:cNvSpPr>
          <p:nvPr>
            <p:ph sz="quarter" idx="10"/>
          </p:nvPr>
        </p:nvSpPr>
        <p:spPr/>
        <p:txBody>
          <a:bodyPr/>
          <a:lstStyle/>
          <a:p>
            <a:endParaRPr lang="fr-FR" dirty="0"/>
          </a:p>
        </p:txBody>
      </p:sp>
      <p:pic>
        <p:nvPicPr>
          <p:cNvPr id="4" name="Picture 8" descr="Diagram&#10;&#10;Description automatically generated">
            <a:extLst>
              <a:ext uri="{FF2B5EF4-FFF2-40B4-BE49-F238E27FC236}">
                <a16:creationId xmlns:a16="http://schemas.microsoft.com/office/drawing/2014/main" id="{9AEE242C-CF02-45D9-88B9-24C49BE62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171" y="861430"/>
            <a:ext cx="5451593" cy="3978849"/>
          </a:xfrm>
          <a:prstGeom prst="rect">
            <a:avLst/>
          </a:prstGeom>
        </p:spPr>
      </p:pic>
      <p:pic>
        <p:nvPicPr>
          <p:cNvPr id="5" name="Content Placeholder 6" descr="Diagram&#10;&#10;Description automatically generated">
            <a:extLst>
              <a:ext uri="{FF2B5EF4-FFF2-40B4-BE49-F238E27FC236}">
                <a16:creationId xmlns:a16="http://schemas.microsoft.com/office/drawing/2014/main" id="{35929CB0-4D17-475B-93C5-7E5ED2721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8802" y="3565434"/>
            <a:ext cx="6458851" cy="2553056"/>
          </a:xfrm>
          <a:prstGeom prst="rect">
            <a:avLst/>
          </a:prstGeom>
        </p:spPr>
      </p:pic>
      <p:pic>
        <p:nvPicPr>
          <p:cNvPr id="6" name="Picture 8" descr="Diagram&#10;&#10;Description automatically generated">
            <a:extLst>
              <a:ext uri="{FF2B5EF4-FFF2-40B4-BE49-F238E27FC236}">
                <a16:creationId xmlns:a16="http://schemas.microsoft.com/office/drawing/2014/main" id="{9AEE242C-CF02-45D9-88B9-24C49BE62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171" y="800470"/>
            <a:ext cx="5451593" cy="3978849"/>
          </a:xfrm>
          <a:prstGeom prst="rect">
            <a:avLst/>
          </a:prstGeom>
        </p:spPr>
      </p:pic>
      <p:pic>
        <p:nvPicPr>
          <p:cNvPr id="7" name="Content Placeholder 6" descr="Diagram&#10;&#10;Description automatically generated">
            <a:extLst>
              <a:ext uri="{FF2B5EF4-FFF2-40B4-BE49-F238E27FC236}">
                <a16:creationId xmlns:a16="http://schemas.microsoft.com/office/drawing/2014/main" id="{35929CB0-4D17-475B-93C5-7E5ED2721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8802" y="3504474"/>
            <a:ext cx="6458851" cy="2553056"/>
          </a:xfrm>
          <a:prstGeom prst="rect">
            <a:avLst/>
          </a:prstGeom>
        </p:spPr>
      </p:pic>
      <p:sp>
        <p:nvSpPr>
          <p:cNvPr id="11" name="ZoneTexte 10">
            <a:extLst>
              <a:ext uri="{FF2B5EF4-FFF2-40B4-BE49-F238E27FC236}">
                <a16:creationId xmlns:a16="http://schemas.microsoft.com/office/drawing/2014/main" id="{4CBBAD30-1A88-8B6B-3902-00DB0DD37006}"/>
              </a:ext>
            </a:extLst>
          </p:cNvPr>
          <p:cNvSpPr txBox="1"/>
          <p:nvPr/>
        </p:nvSpPr>
        <p:spPr>
          <a:xfrm>
            <a:off x="6397502" y="1845995"/>
            <a:ext cx="3782818" cy="923330"/>
          </a:xfrm>
          <a:prstGeom prst="rect">
            <a:avLst/>
          </a:prstGeom>
          <a:noFill/>
        </p:spPr>
        <p:txBody>
          <a:bodyPr wrap="square">
            <a:spAutoFit/>
          </a:bodyPr>
          <a:lstStyle/>
          <a:p>
            <a:r>
              <a:rPr lang="fr-FR" dirty="0"/>
              <a:t>Menu and </a:t>
            </a:r>
            <a:r>
              <a:rPr lang="fr-FR" dirty="0" err="1"/>
              <a:t>toolbar</a:t>
            </a:r>
            <a:r>
              <a:rPr lang="fr-FR" dirty="0"/>
              <a:t> </a:t>
            </a:r>
            <a:r>
              <a:rPr lang="fr-FR" dirty="0" err="1"/>
              <a:t>contains</a:t>
            </a:r>
            <a:r>
              <a:rPr lang="fr-FR" dirty="0"/>
              <a:t> </a:t>
            </a:r>
            <a:r>
              <a:rPr lang="fr-FR" dirty="0" err="1"/>
              <a:t>commands</a:t>
            </a:r>
            <a:r>
              <a:rPr lang="fr-FR" dirty="0"/>
              <a:t> </a:t>
            </a:r>
            <a:r>
              <a:rPr lang="fr-FR" dirty="0" err="1"/>
              <a:t>that</a:t>
            </a:r>
            <a:r>
              <a:rPr lang="fr-FR" dirty="0"/>
              <a:t> </a:t>
            </a:r>
            <a:r>
              <a:rPr lang="fr-FR" dirty="0" err="1"/>
              <a:t>manipulate</a:t>
            </a:r>
            <a:r>
              <a:rPr lang="fr-FR" dirty="0"/>
              <a:t> the </a:t>
            </a:r>
            <a:r>
              <a:rPr lang="fr-FR" dirty="0" err="1"/>
              <a:t>hierarchy</a:t>
            </a:r>
            <a:r>
              <a:rPr lang="fr-FR" dirty="0"/>
              <a:t> and </a:t>
            </a:r>
            <a:r>
              <a:rPr lang="fr-FR" dirty="0" err="1"/>
              <a:t>define</a:t>
            </a:r>
            <a:r>
              <a:rPr lang="fr-FR" dirty="0"/>
              <a:t> </a:t>
            </a:r>
            <a:r>
              <a:rPr lang="fr-FR" dirty="0" err="1"/>
              <a:t>floor</a:t>
            </a:r>
            <a:r>
              <a:rPr lang="fr-FR" dirty="0"/>
              <a:t> plans</a:t>
            </a:r>
          </a:p>
        </p:txBody>
      </p:sp>
    </p:spTree>
    <p:extLst>
      <p:ext uri="{BB962C8B-B14F-4D97-AF65-F5344CB8AC3E}">
        <p14:creationId xmlns:p14="http://schemas.microsoft.com/office/powerpoint/2010/main" val="393645780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Section Option 2 Slide</a:t>
            </a:r>
            <a:endParaRPr lang="en-US" dirty="0"/>
          </a:p>
        </p:txBody>
      </p:sp>
      <p:sp>
        <p:nvSpPr>
          <p:cNvPr id="10" name="Text Placeholder 9"/>
          <p:cNvSpPr>
            <a:spLocks noGrp="1"/>
          </p:cNvSpPr>
          <p:nvPr>
            <p:ph type="body" idx="1"/>
          </p:nvPr>
        </p:nvSpPr>
        <p:spPr/>
        <p:txBody>
          <a:bodyPr/>
          <a:lstStyle/>
          <a:p>
            <a:pPr lvl="0"/>
            <a:r>
              <a:rPr lang="en-US"/>
              <a:t>Subtitle goes here</a:t>
            </a:r>
            <a:endParaRPr lang="en-US" dirty="0"/>
          </a:p>
        </p:txBody>
      </p:sp>
    </p:spTree>
    <p:extLst>
      <p:ext uri="{BB962C8B-B14F-4D97-AF65-F5344CB8AC3E}">
        <p14:creationId xmlns:p14="http://schemas.microsoft.com/office/powerpoint/2010/main" val="372974405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C9EEF6-35C8-49AB-99BB-6542DD876632}"/>
              </a:ext>
            </a:extLst>
          </p:cNvPr>
          <p:cNvPicPr>
            <a:picLocks noChangeAspect="1"/>
          </p:cNvPicPr>
          <p:nvPr/>
        </p:nvPicPr>
        <p:blipFill>
          <a:blip r:embed="rId2"/>
          <a:stretch>
            <a:fillRect/>
          </a:stretch>
        </p:blipFill>
        <p:spPr>
          <a:xfrm>
            <a:off x="10288147" y="6420447"/>
            <a:ext cx="1490081" cy="260386"/>
          </a:xfrm>
          <a:prstGeom prst="rect">
            <a:avLst/>
          </a:prstGeom>
        </p:spPr>
      </p:pic>
      <p:sp>
        <p:nvSpPr>
          <p:cNvPr id="8" name="Title 7"/>
          <p:cNvSpPr>
            <a:spLocks noGrp="1"/>
          </p:cNvSpPr>
          <p:nvPr>
            <p:ph type="title"/>
          </p:nvPr>
        </p:nvSpPr>
        <p:spPr/>
        <p:txBody>
          <a:bodyPr/>
          <a:lstStyle/>
          <a:p>
            <a:r>
              <a:rPr lang="en-US"/>
              <a:t>Section Option 1 Slide</a:t>
            </a:r>
          </a:p>
        </p:txBody>
      </p:sp>
      <p:sp>
        <p:nvSpPr>
          <p:cNvPr id="13" name="Text Placeholder 12"/>
          <p:cNvSpPr>
            <a:spLocks noGrp="1"/>
          </p:cNvSpPr>
          <p:nvPr>
            <p:ph type="body" idx="1"/>
          </p:nvPr>
        </p:nvSpPr>
        <p:spPr/>
        <p:txBody>
          <a:bodyPr/>
          <a:lstStyle/>
          <a:p>
            <a:pPr lvl="0"/>
            <a:r>
              <a:rPr lang="en-US"/>
              <a:t>Subtitle goes here</a:t>
            </a:r>
          </a:p>
        </p:txBody>
      </p:sp>
    </p:spTree>
    <p:extLst>
      <p:ext uri="{BB962C8B-B14F-4D97-AF65-F5344CB8AC3E}">
        <p14:creationId xmlns:p14="http://schemas.microsoft.com/office/powerpoint/2010/main" val="231274248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AYOUTS.jpg"/>
          <p:cNvPicPr>
            <a:picLocks noChangeAspect="1"/>
          </p:cNvPicPr>
          <p:nvPr/>
        </p:nvPicPr>
        <p:blipFill>
          <a:blip r:embed="rId2"/>
          <a:stretch>
            <a:fillRect/>
          </a:stretch>
        </p:blipFill>
        <p:spPr>
          <a:xfrm>
            <a:off x="834665" y="836252"/>
            <a:ext cx="10519494" cy="5548536"/>
          </a:xfrm>
          <a:prstGeom prst="rect">
            <a:avLst/>
          </a:prstGeom>
        </p:spPr>
      </p:pic>
      <p:sp>
        <p:nvSpPr>
          <p:cNvPr id="2" name="Title 1"/>
          <p:cNvSpPr>
            <a:spLocks noGrp="1"/>
          </p:cNvSpPr>
          <p:nvPr>
            <p:ph type="title"/>
          </p:nvPr>
        </p:nvSpPr>
        <p:spPr/>
        <p:txBody>
          <a:bodyPr/>
          <a:lstStyle/>
          <a:p>
            <a:r>
              <a:rPr lang="en-US"/>
              <a:t>Layouts</a:t>
            </a:r>
          </a:p>
        </p:txBody>
      </p:sp>
      <p:pic>
        <p:nvPicPr>
          <p:cNvPr id="9" name="Picture 8">
            <a:extLst>
              <a:ext uri="{FF2B5EF4-FFF2-40B4-BE49-F238E27FC236}">
                <a16:creationId xmlns:a16="http://schemas.microsoft.com/office/drawing/2014/main" id="{B48FF6F5-18B0-5D40-9D06-8144B7F5F0F0}"/>
              </a:ext>
            </a:extLst>
          </p:cNvPr>
          <p:cNvPicPr>
            <a:picLocks noChangeAspect="1"/>
          </p:cNvPicPr>
          <p:nvPr/>
        </p:nvPicPr>
        <p:blipFill>
          <a:blip r:embed="rId3"/>
          <a:stretch>
            <a:fillRect/>
          </a:stretch>
        </p:blipFill>
        <p:spPr>
          <a:xfrm>
            <a:off x="10289238" y="6421226"/>
            <a:ext cx="1490469" cy="260454"/>
          </a:xfrm>
          <a:prstGeom prst="rect">
            <a:avLst/>
          </a:prstGeom>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950" y="623004"/>
            <a:ext cx="11826876" cy="140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endParaRPr lang="en-US"/>
          </a:p>
        </p:txBody>
      </p:sp>
      <p:sp>
        <p:nvSpPr>
          <p:cNvPr id="9" name="Content Placeholder 8"/>
          <p:cNvSpPr>
            <a:spLocks noGrp="1"/>
          </p:cNvSpPr>
          <p:nvPr>
            <p:ph sz="quarter" idx="10"/>
          </p:nvPr>
        </p:nvSpPr>
        <p:spPr/>
        <p:txBody>
          <a:bodyPr/>
          <a:lstStyle/>
          <a:p>
            <a:endParaRPr lang="en-US"/>
          </a:p>
        </p:txBody>
      </p:sp>
      <p:sp>
        <p:nvSpPr>
          <p:cNvPr id="10" name="TextBox 9"/>
          <p:cNvSpPr txBox="1"/>
          <p:nvPr/>
        </p:nvSpPr>
        <p:spPr bwMode="auto">
          <a:xfrm>
            <a:off x="10010542" y="209472"/>
            <a:ext cx="1912944" cy="376628"/>
          </a:xfrm>
          <a:prstGeom prst="roundRect">
            <a:avLst/>
          </a:prstGeom>
          <a:solidFill>
            <a:srgbClr val="D4610A"/>
          </a:solidFill>
          <a:ln w="9525">
            <a:noFill/>
            <a:miter lim="800000"/>
            <a:headEnd/>
            <a:tailEnd/>
          </a:ln>
        </p:spPr>
        <p:txBody>
          <a:bodyPr vert="horz" wrap="none" lIns="109728" tIns="36576" rIns="109728" bIns="64008" numCol="1" rtlCol="0" anchor="t" anchorCtr="0" compatLnSpc="1">
            <a:prstTxWarp prst="textNoShape">
              <a:avLst/>
            </a:prstTxWarp>
            <a:spAutoFit/>
          </a:bodyPr>
          <a:lstStyle/>
          <a:p>
            <a:pPr algn="r" eaLnBrk="0" fontAlgn="base" hangingPunct="0">
              <a:lnSpc>
                <a:spcPct val="97000"/>
              </a:lnSpc>
              <a:spcBef>
                <a:spcPts val="500"/>
              </a:spcBef>
              <a:spcAft>
                <a:spcPct val="0"/>
              </a:spcAft>
              <a:buClr>
                <a:schemeClr val="bg2"/>
              </a:buClr>
              <a:buSzPct val="105000"/>
            </a:pPr>
            <a:r>
              <a:rPr lang="en-US" sz="1600" b="1" kern="900">
                <a:solidFill>
                  <a:schemeClr val="bg1"/>
                </a:solidFill>
                <a:latin typeface="Arial" pitchFamily="34" charset="0"/>
              </a:rPr>
              <a:t>Title and Content</a:t>
            </a:r>
            <a:endParaRPr lang="en-US" sz="1600" b="1" kern="900" dirty="0">
              <a:solidFill>
                <a:schemeClr val="bg1"/>
              </a:solidFill>
              <a:latin typeface="Arial" pitchFamily="34" charset="0"/>
            </a:endParaRPr>
          </a:p>
        </p:txBody>
      </p:sp>
    </p:spTree>
    <p:extLst>
      <p:ext uri="{BB962C8B-B14F-4D97-AF65-F5344CB8AC3E}">
        <p14:creationId xmlns:p14="http://schemas.microsoft.com/office/powerpoint/2010/main" val="75815322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950" y="623004"/>
            <a:ext cx="11826876" cy="140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endParaRPr lang="en-US"/>
          </a:p>
        </p:txBody>
      </p:sp>
      <p:sp>
        <p:nvSpPr>
          <p:cNvPr id="8" name="Content Placeholder 7"/>
          <p:cNvSpPr>
            <a:spLocks noGrp="1"/>
          </p:cNvSpPr>
          <p:nvPr>
            <p:ph sz="quarter" idx="11"/>
          </p:nvPr>
        </p:nvSpPr>
        <p:spPr/>
        <p:txBody>
          <a:bodyPr/>
          <a:lstStyle/>
          <a:p>
            <a:endParaRPr lang="en-US"/>
          </a:p>
        </p:txBody>
      </p:sp>
      <p:sp>
        <p:nvSpPr>
          <p:cNvPr id="11" name="Content Placeholder 10"/>
          <p:cNvSpPr>
            <a:spLocks noGrp="1"/>
          </p:cNvSpPr>
          <p:nvPr>
            <p:ph sz="quarter" idx="12"/>
          </p:nvPr>
        </p:nvSpPr>
        <p:spPr/>
        <p:txBody>
          <a:bodyPr/>
          <a:lstStyle/>
          <a:p>
            <a:endParaRPr lang="en-US"/>
          </a:p>
        </p:txBody>
      </p:sp>
      <p:sp>
        <p:nvSpPr>
          <p:cNvPr id="10" name="TextBox 9"/>
          <p:cNvSpPr txBox="1"/>
          <p:nvPr/>
        </p:nvSpPr>
        <p:spPr bwMode="auto">
          <a:xfrm>
            <a:off x="9011923" y="209472"/>
            <a:ext cx="2911563" cy="376628"/>
          </a:xfrm>
          <a:prstGeom prst="roundRect">
            <a:avLst/>
          </a:prstGeom>
          <a:solidFill>
            <a:srgbClr val="D4610A"/>
          </a:solidFill>
          <a:ln w="9525">
            <a:noFill/>
            <a:miter lim="800000"/>
            <a:headEnd/>
            <a:tailEnd/>
          </a:ln>
        </p:spPr>
        <p:txBody>
          <a:bodyPr vert="horz" wrap="none" lIns="109728" tIns="36576" rIns="109728" bIns="64008" numCol="1" rtlCol="0" anchor="t" anchorCtr="0" compatLnSpc="1">
            <a:prstTxWarp prst="textNoShape">
              <a:avLst/>
            </a:prstTxWarp>
            <a:spAutoFit/>
          </a:bodyPr>
          <a:lstStyle/>
          <a:p>
            <a:pPr algn="r" eaLnBrk="0" fontAlgn="base" hangingPunct="0">
              <a:lnSpc>
                <a:spcPct val="97000"/>
              </a:lnSpc>
              <a:spcBef>
                <a:spcPts val="500"/>
              </a:spcBef>
              <a:spcAft>
                <a:spcPct val="0"/>
              </a:spcAft>
              <a:buClr>
                <a:schemeClr val="bg2"/>
              </a:buClr>
              <a:buSzPct val="105000"/>
            </a:pPr>
            <a:r>
              <a:rPr lang="en-US" sz="1600" b="1" kern="900">
                <a:solidFill>
                  <a:schemeClr val="bg1"/>
                </a:solidFill>
                <a:latin typeface="Arial" pitchFamily="34" charset="0"/>
              </a:rPr>
              <a:t>Title and Content + Subtitle</a:t>
            </a:r>
            <a:endParaRPr lang="en-US" sz="1600" b="1" kern="900" dirty="0">
              <a:solidFill>
                <a:schemeClr val="bg1"/>
              </a:solidFill>
              <a:latin typeface="Arial" pitchFamily="34" charset="0"/>
            </a:endParaRPr>
          </a:p>
        </p:txBody>
      </p:sp>
    </p:spTree>
    <p:extLst>
      <p:ext uri="{BB962C8B-B14F-4D97-AF65-F5344CB8AC3E}">
        <p14:creationId xmlns:p14="http://schemas.microsoft.com/office/powerpoint/2010/main" val="75815322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Choose the right Template Master for each file</a:t>
            </a:r>
          </a:p>
        </p:txBody>
      </p:sp>
      <p:sp>
        <p:nvSpPr>
          <p:cNvPr id="4" name="Content Placeholder 3"/>
          <p:cNvSpPr>
            <a:spLocks noGrp="1"/>
          </p:cNvSpPr>
          <p:nvPr>
            <p:ph sz="quarter" idx="10"/>
          </p:nvPr>
        </p:nvSpPr>
        <p:spPr>
          <a:xfrm>
            <a:off x="329120" y="753533"/>
            <a:ext cx="11530584" cy="2154436"/>
          </a:xfrm>
        </p:spPr>
        <p:txBody>
          <a:bodyPr>
            <a:spAutoFit/>
          </a:bodyPr>
          <a:lstStyle/>
          <a:p>
            <a:r>
              <a:rPr lang="en-US"/>
              <a:t>Depending on the intended audience, be sure to choose </a:t>
            </a:r>
            <a:br>
              <a:rPr lang="en-US"/>
            </a:br>
            <a:r>
              <a:rPr lang="en-US"/>
              <a:t>the right master template for each presentation:</a:t>
            </a:r>
          </a:p>
          <a:p>
            <a:pPr lvl="1"/>
            <a:r>
              <a:rPr lang="en-US"/>
              <a:t>Public Information</a:t>
            </a:r>
          </a:p>
          <a:p>
            <a:pPr lvl="1"/>
            <a:r>
              <a:rPr lang="en-US"/>
              <a:t>Confidential</a:t>
            </a:r>
          </a:p>
          <a:p>
            <a:pPr lvl="1"/>
            <a:r>
              <a:rPr lang="en-US"/>
              <a:t>Internal Use Only </a:t>
            </a:r>
          </a:p>
        </p:txBody>
      </p:sp>
      <p:grpSp>
        <p:nvGrpSpPr>
          <p:cNvPr id="8" name="Group 68"/>
          <p:cNvGrpSpPr/>
          <p:nvPr/>
        </p:nvGrpSpPr>
        <p:grpSpPr>
          <a:xfrm>
            <a:off x="3043513" y="3404532"/>
            <a:ext cx="6101798" cy="1787415"/>
            <a:chOff x="992525" y="4884516"/>
            <a:chExt cx="7105223" cy="1875640"/>
          </a:xfrm>
        </p:grpSpPr>
        <p:sp>
          <p:nvSpPr>
            <p:cNvPr id="9" name="Rectangle 282"/>
            <p:cNvSpPr>
              <a:spLocks noChangeArrowheads="1"/>
            </p:cNvSpPr>
            <p:nvPr/>
          </p:nvSpPr>
          <p:spPr bwMode="gray">
            <a:xfrm>
              <a:off x="992525" y="4884516"/>
              <a:ext cx="7105223" cy="1875637"/>
            </a:xfrm>
            <a:prstGeom prst="homePlate">
              <a:avLst>
                <a:gd name="adj" fmla="val 0"/>
              </a:avLst>
            </a:prstGeom>
            <a:solidFill>
              <a:srgbClr val="E6E6E6"/>
            </a:solidFill>
            <a:ln w="38100" algn="ctr">
              <a:noFill/>
              <a:miter lim="800000"/>
              <a:headEnd/>
              <a:tailEnd/>
            </a:ln>
            <a:effectLst>
              <a:outerShdw blurRad="38100" dist="12700" dir="5400000" algn="t" rotWithShape="0">
                <a:prstClr val="black">
                  <a:alpha val="40000"/>
                </a:prstClr>
              </a:outerShdw>
            </a:effectLst>
          </p:spPr>
          <p:txBody>
            <a:bodyPr wrap="square" lIns="1737360" tIns="118872" rIns="137160" bIns="128016" anchor="t" anchorCtr="0">
              <a:spAutoFit/>
            </a:bodyPr>
            <a:lstStyle/>
            <a:p>
              <a:pPr lvl="0">
                <a:lnSpc>
                  <a:spcPct val="98000"/>
                </a:lnSpc>
                <a:spcBef>
                  <a:spcPts val="600"/>
                </a:spcBef>
                <a:buClr>
                  <a:srgbClr val="34A6CA"/>
                </a:buClr>
              </a:pPr>
              <a:r>
                <a:rPr lang="en-US" altLang="ja-JP" sz="1700" kern="1000">
                  <a:solidFill>
                    <a:srgbClr val="000000">
                      <a:lumMod val="85000"/>
                    </a:srgbClr>
                  </a:solidFill>
                </a:rPr>
                <a:t>Download the “Tips for Template Users” file for information on this template and how to use it, including tips on pasting in slides from other templates, more layout samples, and examples of graphs, charts and tables you can copy, paste and modify as needed.</a:t>
              </a:r>
            </a:p>
          </p:txBody>
        </p:sp>
        <p:sp>
          <p:nvSpPr>
            <p:cNvPr id="10" name="Rectangle 282"/>
            <p:cNvSpPr>
              <a:spLocks noChangeArrowheads="1"/>
            </p:cNvSpPr>
            <p:nvPr/>
          </p:nvSpPr>
          <p:spPr bwMode="gray">
            <a:xfrm>
              <a:off x="992530" y="4884521"/>
              <a:ext cx="1810110" cy="1875635"/>
            </a:xfrm>
            <a:prstGeom prst="homePlate">
              <a:avLst>
                <a:gd name="adj" fmla="val 34256"/>
              </a:avLst>
            </a:prstGeom>
            <a:gradFill>
              <a:gsLst>
                <a:gs pos="0">
                  <a:schemeClr val="accent1">
                    <a:lumMod val="75000"/>
                  </a:schemeClr>
                </a:gs>
                <a:gs pos="50000">
                  <a:srgbClr val="E77119"/>
                </a:gs>
                <a:gs pos="91000">
                  <a:schemeClr val="accent1">
                    <a:lumMod val="75000"/>
                  </a:schemeClr>
                </a:gs>
              </a:gsLst>
              <a:lin ang="2400000" scaled="0"/>
            </a:gradFill>
            <a:ln w="38100" algn="ctr">
              <a:noFill/>
              <a:miter lim="800000"/>
              <a:headEnd/>
              <a:tailEnd/>
            </a:ln>
            <a:effectLst/>
          </p:spPr>
          <p:txBody>
            <a:bodyPr wrap="square" lIns="73152" tIns="0" rIns="73152" bIns="73152" anchor="ctr" anchorCtr="0">
              <a:noAutofit/>
            </a:bodyPr>
            <a:lstStyle/>
            <a:p>
              <a:pPr algn="ctr" eaLnBrk="0" fontAlgn="base" hangingPunct="0">
                <a:lnSpc>
                  <a:spcPct val="94000"/>
                </a:lnSpc>
                <a:spcBef>
                  <a:spcPts val="500"/>
                </a:spcBef>
                <a:spcAft>
                  <a:spcPct val="0"/>
                </a:spcAft>
                <a:buClr>
                  <a:schemeClr val="bg2"/>
                </a:buClr>
                <a:buSzPct val="105000"/>
              </a:pPr>
              <a:r>
                <a:rPr lang="en-US" b="1" i="1" kern="900">
                  <a:solidFill>
                    <a:schemeClr val="bg1"/>
                  </a:solidFill>
                  <a:latin typeface="Arial" pitchFamily="34" charset="0"/>
                </a:rPr>
                <a:t>Tips for Users</a:t>
              </a:r>
              <a:endParaRPr lang="en-US" b="1" i="1" kern="900" dirty="0">
                <a:solidFill>
                  <a:schemeClr val="bg1"/>
                </a:solidFill>
                <a:latin typeface="Arial" pitchFamily="34" charset="0"/>
              </a:endParaRPr>
            </a:p>
          </p:txBody>
        </p:sp>
      </p:gr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p:txBody>
          <a:bodyPr/>
          <a:lstStyle/>
          <a:p>
            <a:endParaRPr lang="en-US"/>
          </a:p>
        </p:txBody>
      </p:sp>
      <p:sp>
        <p:nvSpPr>
          <p:cNvPr id="10" name="Content Placeholder 9"/>
          <p:cNvSpPr>
            <a:spLocks noGrp="1"/>
          </p:cNvSpPr>
          <p:nvPr>
            <p:ph sz="quarter" idx="4"/>
          </p:nvPr>
        </p:nvSpPr>
        <p:spPr/>
        <p:txBody>
          <a:bodyPr/>
          <a:lstStyle/>
          <a:p>
            <a:endParaRPr lang="en-US"/>
          </a:p>
        </p:txBody>
      </p:sp>
      <p:sp>
        <p:nvSpPr>
          <p:cNvPr id="8" name="Title 7"/>
          <p:cNvSpPr>
            <a:spLocks noGrp="1"/>
          </p:cNvSpPr>
          <p:nvPr>
            <p:ph type="title"/>
          </p:nvPr>
        </p:nvSpPr>
        <p:spPr/>
        <p:txBody>
          <a:bodyPr/>
          <a:lstStyle/>
          <a:p>
            <a:endParaRPr lang="en-US"/>
          </a:p>
        </p:txBody>
      </p:sp>
      <p:sp>
        <p:nvSpPr>
          <p:cNvPr id="11" name="TextBox 10"/>
          <p:cNvSpPr txBox="1"/>
          <p:nvPr/>
        </p:nvSpPr>
        <p:spPr bwMode="auto">
          <a:xfrm>
            <a:off x="10446800" y="209472"/>
            <a:ext cx="1476686" cy="376628"/>
          </a:xfrm>
          <a:prstGeom prst="roundRect">
            <a:avLst/>
          </a:prstGeom>
          <a:solidFill>
            <a:srgbClr val="D4610A"/>
          </a:solidFill>
          <a:ln w="9525">
            <a:noFill/>
            <a:miter lim="800000"/>
            <a:headEnd/>
            <a:tailEnd/>
          </a:ln>
        </p:spPr>
        <p:txBody>
          <a:bodyPr vert="horz" wrap="none" lIns="109728" tIns="36576" rIns="109728" bIns="64008" numCol="1" rtlCol="0" anchor="t" anchorCtr="0" compatLnSpc="1">
            <a:prstTxWarp prst="textNoShape">
              <a:avLst/>
            </a:prstTxWarp>
            <a:spAutoFit/>
          </a:bodyPr>
          <a:lstStyle/>
          <a:p>
            <a:pPr algn="r" eaLnBrk="0" fontAlgn="base" hangingPunct="0">
              <a:lnSpc>
                <a:spcPct val="97000"/>
              </a:lnSpc>
              <a:spcBef>
                <a:spcPts val="500"/>
              </a:spcBef>
              <a:spcAft>
                <a:spcPct val="0"/>
              </a:spcAft>
              <a:buClr>
                <a:schemeClr val="bg2"/>
              </a:buClr>
              <a:buSzPct val="105000"/>
            </a:pPr>
            <a:r>
              <a:rPr lang="en-US" sz="1600" b="1" kern="900">
                <a:solidFill>
                  <a:schemeClr val="bg1"/>
                </a:solidFill>
                <a:latin typeface="Arial" pitchFamily="34" charset="0"/>
              </a:rPr>
              <a:t>Two Content</a:t>
            </a:r>
            <a:endParaRPr lang="en-US" sz="1600" b="1" kern="900" dirty="0">
              <a:solidFill>
                <a:schemeClr val="bg1"/>
              </a:solidFill>
              <a:latin typeface="Arial" pitchFamily="34"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796226-F146-369D-F550-05B7AADAF8E6}"/>
              </a:ext>
            </a:extLst>
          </p:cNvPr>
          <p:cNvSpPr>
            <a:spLocks noGrp="1"/>
          </p:cNvSpPr>
          <p:nvPr>
            <p:ph type="title"/>
          </p:nvPr>
        </p:nvSpPr>
        <p:spPr/>
        <p:txBody>
          <a:bodyPr/>
          <a:lstStyle/>
          <a:p>
            <a:r>
              <a:rPr lang="fr-FR" dirty="0" err="1"/>
              <a:t>Layout</a:t>
            </a:r>
            <a:r>
              <a:rPr lang="fr-FR" dirty="0"/>
              <a:t> expertise :</a:t>
            </a:r>
          </a:p>
        </p:txBody>
      </p:sp>
      <p:sp>
        <p:nvSpPr>
          <p:cNvPr id="3" name="Espace réservé du contenu 2">
            <a:extLst>
              <a:ext uri="{FF2B5EF4-FFF2-40B4-BE49-F238E27FC236}">
                <a16:creationId xmlns:a16="http://schemas.microsoft.com/office/drawing/2014/main" id="{9C7BA75D-2834-191D-C8ED-A58DF8B01AEF}"/>
              </a:ext>
            </a:extLst>
          </p:cNvPr>
          <p:cNvSpPr>
            <a:spLocks noGrp="1"/>
          </p:cNvSpPr>
          <p:nvPr>
            <p:ph sz="quarter" idx="10"/>
          </p:nvPr>
        </p:nvSpPr>
        <p:spPr/>
        <p:txBody>
          <a:bodyPr/>
          <a:lstStyle/>
          <a:p>
            <a:pPr marL="0" indent="0">
              <a:buNone/>
            </a:pPr>
            <a:endParaRPr lang="en-US" dirty="0"/>
          </a:p>
          <a:p>
            <a:pPr marL="0" indent="0">
              <a:buNone/>
            </a:pPr>
            <a:r>
              <a:rPr lang="en-US" dirty="0"/>
              <a:t>Physical designer is expected to quickly, efficiently, and accurately translate a schematic into layout, make informed choices based on knowledge of increasingly complex tools, and understand how circuit function can affect layout decisions. </a:t>
            </a:r>
          </a:p>
          <a:p>
            <a:pPr marL="0" indent="0">
              <a:buNone/>
            </a:pPr>
            <a:endParaRPr lang="en-US" dirty="0"/>
          </a:p>
          <a:p>
            <a:pPr marL="0" indent="0">
              <a:buNone/>
            </a:pPr>
            <a:r>
              <a:rPr lang="en-US" dirty="0"/>
              <a:t>Layout Engineer has evolved into a highly value profession</a:t>
            </a:r>
          </a:p>
          <a:p>
            <a:pPr marL="0" indent="0">
              <a:buNone/>
            </a:pPr>
            <a:endParaRPr lang="en-US" dirty="0"/>
          </a:p>
          <a:p>
            <a:pPr marL="0" indent="0">
              <a:buNone/>
            </a:pPr>
            <a:endParaRPr lang="en-US" dirty="0"/>
          </a:p>
          <a:p>
            <a:pPr marL="0" indent="0">
              <a:buNone/>
            </a:pPr>
            <a:endParaRPr lang="en-US" dirty="0"/>
          </a:p>
          <a:p>
            <a:pPr marL="0" indent="0">
              <a:buNone/>
            </a:pPr>
            <a:endParaRPr lang="fr-FR" dirty="0"/>
          </a:p>
        </p:txBody>
      </p:sp>
    </p:spTree>
    <p:extLst>
      <p:ext uri="{BB962C8B-B14F-4D97-AF65-F5344CB8AC3E}">
        <p14:creationId xmlns:p14="http://schemas.microsoft.com/office/powerpoint/2010/main" val="391060594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lstStyle/>
          <a:p>
            <a:endParaRPr lang="en-US"/>
          </a:p>
        </p:txBody>
      </p:sp>
      <p:sp>
        <p:nvSpPr>
          <p:cNvPr id="7" name="Content Placeholder 6"/>
          <p:cNvSpPr>
            <a:spLocks noGrp="1"/>
          </p:cNvSpPr>
          <p:nvPr>
            <p:ph sz="quarter" idx="4"/>
          </p:nvPr>
        </p:nvSpPr>
        <p:spPr/>
        <p:txBody>
          <a:bodyPr/>
          <a:lstStyle/>
          <a:p>
            <a:endParaRPr lang="en-US"/>
          </a:p>
        </p:txBody>
      </p:sp>
      <p:sp>
        <p:nvSpPr>
          <p:cNvPr id="5" name="Title 4"/>
          <p:cNvSpPr>
            <a:spLocks noGrp="1"/>
          </p:cNvSpPr>
          <p:nvPr>
            <p:ph type="title"/>
          </p:nvPr>
        </p:nvSpPr>
        <p:spPr/>
        <p:txBody>
          <a:bodyPr/>
          <a:lstStyle/>
          <a:p>
            <a:endParaRPr lang="en-US"/>
          </a:p>
        </p:txBody>
      </p:sp>
      <p:sp>
        <p:nvSpPr>
          <p:cNvPr id="8" name="TextBox 7"/>
          <p:cNvSpPr txBox="1"/>
          <p:nvPr/>
        </p:nvSpPr>
        <p:spPr bwMode="auto">
          <a:xfrm>
            <a:off x="9929939" y="209472"/>
            <a:ext cx="1993547" cy="376628"/>
          </a:xfrm>
          <a:prstGeom prst="roundRect">
            <a:avLst/>
          </a:prstGeom>
          <a:solidFill>
            <a:srgbClr val="D4610A"/>
          </a:solidFill>
          <a:ln w="9525">
            <a:noFill/>
            <a:miter lim="800000"/>
            <a:headEnd/>
            <a:tailEnd/>
          </a:ln>
        </p:spPr>
        <p:txBody>
          <a:bodyPr vert="horz" wrap="none" lIns="109728" tIns="36576" rIns="109728" bIns="64008" numCol="1" rtlCol="0" anchor="t" anchorCtr="0" compatLnSpc="1">
            <a:prstTxWarp prst="textNoShape">
              <a:avLst/>
            </a:prstTxWarp>
            <a:spAutoFit/>
          </a:bodyPr>
          <a:lstStyle/>
          <a:p>
            <a:pPr algn="r" eaLnBrk="0" fontAlgn="base" hangingPunct="0">
              <a:lnSpc>
                <a:spcPct val="97000"/>
              </a:lnSpc>
              <a:spcBef>
                <a:spcPts val="500"/>
              </a:spcBef>
              <a:spcAft>
                <a:spcPct val="0"/>
              </a:spcAft>
              <a:buClr>
                <a:schemeClr val="bg2"/>
              </a:buClr>
              <a:buSzPct val="105000"/>
            </a:pPr>
            <a:r>
              <a:rPr lang="en-US" sz="1600" b="1" kern="900">
                <a:solidFill>
                  <a:schemeClr val="bg1"/>
                </a:solidFill>
                <a:latin typeface="Arial" pitchFamily="34" charset="0"/>
              </a:rPr>
              <a:t>Two Content Grey</a:t>
            </a:r>
            <a:endParaRPr lang="en-US" sz="1600" b="1" kern="900" dirty="0">
              <a:solidFill>
                <a:schemeClr val="bg1"/>
              </a:solidFill>
              <a:latin typeface="Arial" pitchFamily="34" charset="0"/>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idx="1"/>
          </p:nvPr>
        </p:nvSpPr>
        <p:spPr/>
        <p:txBody>
          <a:bodyPr/>
          <a:lstStyle/>
          <a:p>
            <a:endParaRPr lang="en-US"/>
          </a:p>
        </p:txBody>
      </p:sp>
      <p:sp>
        <p:nvSpPr>
          <p:cNvPr id="7" name="Content Placeholder 6"/>
          <p:cNvSpPr>
            <a:spLocks noGrp="1"/>
          </p:cNvSpPr>
          <p:nvPr>
            <p:ph sz="half" idx="2"/>
          </p:nvPr>
        </p:nvSpPr>
        <p:spPr/>
        <p:txBody>
          <a:bodyPr/>
          <a:lstStyle/>
          <a:p>
            <a:endParaRPr lang="en-US"/>
          </a:p>
        </p:txBody>
      </p:sp>
      <p:sp>
        <p:nvSpPr>
          <p:cNvPr id="14" name="Text Placeholder 13"/>
          <p:cNvSpPr>
            <a:spLocks noGrp="1"/>
          </p:cNvSpPr>
          <p:nvPr>
            <p:ph type="body" sz="quarter" idx="3"/>
          </p:nvPr>
        </p:nvSpPr>
        <p:spPr/>
        <p:txBody>
          <a:bodyPr/>
          <a:lstStyle/>
          <a:p>
            <a:endParaRPr lang="en-US"/>
          </a:p>
        </p:txBody>
      </p:sp>
      <p:sp>
        <p:nvSpPr>
          <p:cNvPr id="15" name="Content Placeholder 14"/>
          <p:cNvSpPr>
            <a:spLocks noGrp="1"/>
          </p:cNvSpPr>
          <p:nvPr>
            <p:ph sz="quarter" idx="4"/>
          </p:nvPr>
        </p:nvSpPr>
        <p:spPr/>
        <p:txBody>
          <a:bodyPr/>
          <a:lstStyle/>
          <a:p>
            <a:endParaRPr lang="en-US"/>
          </a:p>
        </p:txBody>
      </p:sp>
      <p:sp>
        <p:nvSpPr>
          <p:cNvPr id="5" name="Title 4"/>
          <p:cNvSpPr>
            <a:spLocks noGrp="1"/>
          </p:cNvSpPr>
          <p:nvPr>
            <p:ph type="title"/>
          </p:nvPr>
        </p:nvSpPr>
        <p:spPr/>
        <p:txBody>
          <a:bodyPr/>
          <a:lstStyle/>
          <a:p>
            <a:endParaRPr lang="en-US"/>
          </a:p>
        </p:txBody>
      </p:sp>
      <p:sp>
        <p:nvSpPr>
          <p:cNvPr id="10" name="TextBox 9"/>
          <p:cNvSpPr txBox="1"/>
          <p:nvPr/>
        </p:nvSpPr>
        <p:spPr bwMode="auto">
          <a:xfrm>
            <a:off x="10478630" y="209472"/>
            <a:ext cx="1444856" cy="376628"/>
          </a:xfrm>
          <a:prstGeom prst="roundRect">
            <a:avLst/>
          </a:prstGeom>
          <a:solidFill>
            <a:srgbClr val="D4610A"/>
          </a:solidFill>
          <a:ln w="9525">
            <a:noFill/>
            <a:miter lim="800000"/>
            <a:headEnd/>
            <a:tailEnd/>
          </a:ln>
        </p:spPr>
        <p:txBody>
          <a:bodyPr vert="horz" wrap="none" lIns="109728" tIns="36576" rIns="109728" bIns="64008" numCol="1" rtlCol="0" anchor="t" anchorCtr="0" compatLnSpc="1">
            <a:prstTxWarp prst="textNoShape">
              <a:avLst/>
            </a:prstTxWarp>
            <a:spAutoFit/>
          </a:bodyPr>
          <a:lstStyle/>
          <a:p>
            <a:pPr algn="r" eaLnBrk="0" fontAlgn="base" hangingPunct="0">
              <a:lnSpc>
                <a:spcPct val="97000"/>
              </a:lnSpc>
              <a:spcBef>
                <a:spcPts val="500"/>
              </a:spcBef>
              <a:spcAft>
                <a:spcPct val="0"/>
              </a:spcAft>
              <a:buClr>
                <a:schemeClr val="bg2"/>
              </a:buClr>
              <a:buSzPct val="105000"/>
            </a:pPr>
            <a:r>
              <a:rPr lang="en-US" sz="1600" b="1" kern="900">
                <a:solidFill>
                  <a:schemeClr val="bg1"/>
                </a:solidFill>
                <a:latin typeface="Arial" pitchFamily="34" charset="0"/>
              </a:rPr>
              <a:t>Comparison</a:t>
            </a:r>
            <a:endParaRPr lang="en-US" sz="1600" b="1" kern="900" dirty="0">
              <a:solidFill>
                <a:schemeClr val="bg1"/>
              </a:solidFill>
              <a:latin typeface="Arial" pitchFamily="34" charset="0"/>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a:p>
        </p:txBody>
      </p:sp>
      <p:sp>
        <p:nvSpPr>
          <p:cNvPr id="10" name="Text Placeholder 9"/>
          <p:cNvSpPr>
            <a:spLocks noGrp="1"/>
          </p:cNvSpPr>
          <p:nvPr>
            <p:ph type="body" sz="quarter" idx="3"/>
          </p:nvPr>
        </p:nvSpPr>
        <p:spPr/>
        <p:txBody>
          <a:bodyPr/>
          <a:lstStyle/>
          <a:p>
            <a:endParaRPr lang="en-US"/>
          </a:p>
        </p:txBody>
      </p:sp>
      <p:sp>
        <p:nvSpPr>
          <p:cNvPr id="9" name="Content Placeholder 8"/>
          <p:cNvSpPr>
            <a:spLocks noGrp="1"/>
          </p:cNvSpPr>
          <p:nvPr>
            <p:ph sz="half" idx="2"/>
          </p:nvPr>
        </p:nvSpPr>
        <p:spPr/>
        <p:txBody>
          <a:bodyPr/>
          <a:lstStyle/>
          <a:p>
            <a:endParaRPr lang="en-US"/>
          </a:p>
        </p:txBody>
      </p:sp>
      <p:sp>
        <p:nvSpPr>
          <p:cNvPr id="11" name="Content Placeholder 10"/>
          <p:cNvSpPr>
            <a:spLocks noGrp="1"/>
          </p:cNvSpPr>
          <p:nvPr>
            <p:ph sz="quarter" idx="4"/>
          </p:nvPr>
        </p:nvSpPr>
        <p:spPr/>
        <p:txBody>
          <a:bodyPr/>
          <a:lstStyle/>
          <a:p>
            <a:endParaRPr lang="en-US"/>
          </a:p>
        </p:txBody>
      </p:sp>
      <p:sp>
        <p:nvSpPr>
          <p:cNvPr id="7" name="Title 6"/>
          <p:cNvSpPr>
            <a:spLocks noGrp="1"/>
          </p:cNvSpPr>
          <p:nvPr>
            <p:ph type="title"/>
          </p:nvPr>
        </p:nvSpPr>
        <p:spPr/>
        <p:txBody>
          <a:bodyPr/>
          <a:lstStyle/>
          <a:p>
            <a:endParaRPr lang="en-US"/>
          </a:p>
        </p:txBody>
      </p:sp>
      <p:sp>
        <p:nvSpPr>
          <p:cNvPr id="13" name="TextBox 12"/>
          <p:cNvSpPr txBox="1"/>
          <p:nvPr/>
        </p:nvSpPr>
        <p:spPr bwMode="auto">
          <a:xfrm>
            <a:off x="9961468" y="209472"/>
            <a:ext cx="1962018" cy="376628"/>
          </a:xfrm>
          <a:prstGeom prst="roundRect">
            <a:avLst/>
          </a:prstGeom>
          <a:solidFill>
            <a:srgbClr val="D4610A"/>
          </a:solidFill>
          <a:ln w="9525">
            <a:noFill/>
            <a:miter lim="800000"/>
            <a:headEnd/>
            <a:tailEnd/>
          </a:ln>
        </p:spPr>
        <p:txBody>
          <a:bodyPr vert="horz" wrap="none" lIns="109728" tIns="36576" rIns="109728" bIns="64008" numCol="1" rtlCol="0" anchor="t" anchorCtr="0" compatLnSpc="1">
            <a:prstTxWarp prst="textNoShape">
              <a:avLst/>
            </a:prstTxWarp>
            <a:spAutoFit/>
          </a:bodyPr>
          <a:lstStyle/>
          <a:p>
            <a:pPr algn="r" eaLnBrk="0" fontAlgn="base" hangingPunct="0">
              <a:lnSpc>
                <a:spcPct val="97000"/>
              </a:lnSpc>
              <a:spcBef>
                <a:spcPts val="500"/>
              </a:spcBef>
              <a:spcAft>
                <a:spcPct val="0"/>
              </a:spcAft>
              <a:buClr>
                <a:schemeClr val="bg2"/>
              </a:buClr>
              <a:buSzPct val="105000"/>
            </a:pPr>
            <a:r>
              <a:rPr lang="en-US" sz="1600" b="1" kern="900" dirty="0">
                <a:solidFill>
                  <a:schemeClr val="bg1"/>
                </a:solidFill>
                <a:latin typeface="Arial" pitchFamily="34" charset="0"/>
              </a:rPr>
              <a:t>Comparison Grey</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1F818D-D60D-740F-7B90-89E8DE9766FB}"/>
              </a:ext>
            </a:extLst>
          </p:cNvPr>
          <p:cNvSpPr>
            <a:spLocks noGrp="1"/>
          </p:cNvSpPr>
          <p:nvPr>
            <p:ph type="title"/>
          </p:nvPr>
        </p:nvSpPr>
        <p:spPr/>
        <p:txBody>
          <a:bodyPr/>
          <a:lstStyle/>
          <a:p>
            <a:r>
              <a:rPr lang="fr-FR" dirty="0"/>
              <a:t>Introduction</a:t>
            </a:r>
          </a:p>
        </p:txBody>
      </p:sp>
      <p:sp>
        <p:nvSpPr>
          <p:cNvPr id="3" name="Espace réservé du contenu 2">
            <a:extLst>
              <a:ext uri="{FF2B5EF4-FFF2-40B4-BE49-F238E27FC236}">
                <a16:creationId xmlns:a16="http://schemas.microsoft.com/office/drawing/2014/main" id="{58DFEBB2-5561-A141-FE77-422E8E2105AB}"/>
              </a:ext>
            </a:extLst>
          </p:cNvPr>
          <p:cNvSpPr>
            <a:spLocks noGrp="1"/>
          </p:cNvSpPr>
          <p:nvPr>
            <p:ph sz="quarter" idx="10"/>
          </p:nvPr>
        </p:nvSpPr>
        <p:spPr/>
        <p:txBody>
          <a:bodyPr/>
          <a:lstStyle/>
          <a:p>
            <a:pPr algn="just"/>
            <a:r>
              <a:rPr lang="en-US" dirty="0"/>
              <a:t>The first step in the Physical Design flow is </a:t>
            </a:r>
            <a:r>
              <a:rPr lang="en-US" dirty="0" err="1"/>
              <a:t>Floorplanning</a:t>
            </a:r>
            <a:r>
              <a:rPr lang="en-US" dirty="0"/>
              <a:t>. </a:t>
            </a:r>
          </a:p>
          <a:p>
            <a:pPr algn="just"/>
            <a:r>
              <a:rPr lang="en-US" dirty="0"/>
              <a:t>This process identifying structures that should be placed close together, allocating space for them in such a manner as to meet the sometimes-conflicting goals of available space (cost of the chip), required performance, and the desire to have everything close to everything else. </a:t>
            </a:r>
          </a:p>
          <a:p>
            <a:pPr algn="just"/>
            <a:r>
              <a:rPr lang="en-US" dirty="0"/>
              <a:t>Based on the area of the design and the hierarchy, a floorplan is decided upon. </a:t>
            </a:r>
            <a:r>
              <a:rPr lang="en-US" dirty="0" err="1"/>
              <a:t>Floorplanning</a:t>
            </a:r>
            <a:r>
              <a:rPr lang="en-US" dirty="0"/>
              <a:t> take in account all IP blocks, </a:t>
            </a:r>
            <a:r>
              <a:rPr lang="en-US" dirty="0" err="1"/>
              <a:t>DigTop</a:t>
            </a:r>
            <a:r>
              <a:rPr lang="en-US" dirty="0"/>
              <a:t> used in the design and their placement needs, the routing possibilities and the area of the entire design. </a:t>
            </a:r>
          </a:p>
          <a:p>
            <a:pPr algn="just"/>
            <a:r>
              <a:rPr lang="en-US" dirty="0" err="1"/>
              <a:t>Floorplanning</a:t>
            </a:r>
            <a:r>
              <a:rPr lang="en-US" dirty="0"/>
              <a:t> also decides the IO structure, aspect ratio of the design. </a:t>
            </a:r>
          </a:p>
          <a:p>
            <a:pPr algn="just"/>
            <a:endParaRPr lang="en-US" dirty="0">
              <a:solidFill>
                <a:srgbClr val="FF0000"/>
              </a:solidFill>
            </a:endParaRPr>
          </a:p>
          <a:p>
            <a:pPr algn="just"/>
            <a:r>
              <a:rPr lang="en-US" dirty="0">
                <a:solidFill>
                  <a:srgbClr val="FF0000"/>
                </a:solidFill>
              </a:rPr>
              <a:t>A bad floorplan will waste die area, create routing congestion        low quality ,cost impact</a:t>
            </a:r>
            <a:r>
              <a:rPr lang="en-US" dirty="0"/>
              <a:t> </a:t>
            </a:r>
          </a:p>
          <a:p>
            <a:pPr lvl="8" algn="just"/>
            <a:endParaRPr lang="en-US" dirty="0"/>
          </a:p>
          <a:p>
            <a:endParaRPr lang="fr-FR" dirty="0"/>
          </a:p>
        </p:txBody>
      </p:sp>
      <p:sp>
        <p:nvSpPr>
          <p:cNvPr id="4" name="Flèche : droite 3">
            <a:extLst>
              <a:ext uri="{FF2B5EF4-FFF2-40B4-BE49-F238E27FC236}">
                <a16:creationId xmlns:a16="http://schemas.microsoft.com/office/drawing/2014/main" id="{CC1CD663-6056-3355-0565-D963664A830E}"/>
              </a:ext>
            </a:extLst>
          </p:cNvPr>
          <p:cNvSpPr/>
          <p:nvPr/>
        </p:nvSpPr>
        <p:spPr>
          <a:xfrm>
            <a:off x="9100832" y="5274054"/>
            <a:ext cx="461394" cy="32717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5694590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49A445-74BB-4781-700F-76C4BEA4DD51}"/>
              </a:ext>
            </a:extLst>
          </p:cNvPr>
          <p:cNvSpPr>
            <a:spLocks noGrp="1"/>
          </p:cNvSpPr>
          <p:nvPr>
            <p:ph type="title"/>
          </p:nvPr>
        </p:nvSpPr>
        <p:spPr/>
        <p:txBody>
          <a:bodyPr/>
          <a:lstStyle/>
          <a:p>
            <a:r>
              <a:rPr lang="fr-FR" dirty="0" err="1"/>
              <a:t>Floorplanning</a:t>
            </a:r>
            <a:r>
              <a:rPr lang="fr-FR" dirty="0"/>
              <a:t> vs Placement</a:t>
            </a:r>
          </a:p>
        </p:txBody>
      </p:sp>
      <p:sp>
        <p:nvSpPr>
          <p:cNvPr id="3" name="Espace réservé du contenu 2">
            <a:extLst>
              <a:ext uri="{FF2B5EF4-FFF2-40B4-BE49-F238E27FC236}">
                <a16:creationId xmlns:a16="http://schemas.microsoft.com/office/drawing/2014/main" id="{0BA308E6-4FFF-E478-A176-14B2B5ADBD04}"/>
              </a:ext>
            </a:extLst>
          </p:cNvPr>
          <p:cNvSpPr>
            <a:spLocks noGrp="1"/>
          </p:cNvSpPr>
          <p:nvPr>
            <p:ph sz="quarter" idx="10"/>
          </p:nvPr>
        </p:nvSpPr>
        <p:spPr/>
        <p:txBody>
          <a:bodyPr/>
          <a:lstStyle/>
          <a:p>
            <a:endParaRPr lang="en-US" altLang="zh-TW" dirty="0">
              <a:ea typeface="PMingLiU" panose="02020500000000000000" pitchFamily="18" charset="-120"/>
            </a:endParaRPr>
          </a:p>
          <a:p>
            <a:r>
              <a:rPr lang="en-US" altLang="zh-TW" dirty="0">
                <a:ea typeface="PMingLiU" panose="02020500000000000000" pitchFamily="18" charset="-120"/>
              </a:rPr>
              <a:t>Both determines block positions to optimize the circuit performance.</a:t>
            </a:r>
          </a:p>
          <a:p>
            <a:r>
              <a:rPr lang="en-US" altLang="zh-TW" dirty="0" err="1">
                <a:ea typeface="PMingLiU" panose="02020500000000000000" pitchFamily="18" charset="-120"/>
              </a:rPr>
              <a:t>Floorplanning</a:t>
            </a:r>
            <a:r>
              <a:rPr lang="en-US" altLang="zh-TW" dirty="0">
                <a:ea typeface="PMingLiU" panose="02020500000000000000" pitchFamily="18" charset="-120"/>
              </a:rPr>
              <a:t>:</a:t>
            </a:r>
          </a:p>
          <a:p>
            <a:pPr lvl="1"/>
            <a:r>
              <a:rPr lang="en-US" altLang="zh-TW" dirty="0">
                <a:ea typeface="PMingLiU" panose="02020500000000000000" pitchFamily="18" charset="-120"/>
              </a:rPr>
              <a:t>Details like shapes of blocks, I/O pin positions, etc. are not yet fixed (blocks with flexible shape are called </a:t>
            </a:r>
            <a:r>
              <a:rPr lang="en-US" altLang="zh-TW" u="sng" dirty="0">
                <a:ea typeface="PMingLiU" panose="02020500000000000000" pitchFamily="18" charset="-120"/>
              </a:rPr>
              <a:t>soft blocks</a:t>
            </a:r>
            <a:r>
              <a:rPr lang="en-US" altLang="zh-TW" dirty="0">
                <a:ea typeface="PMingLiU" panose="02020500000000000000" pitchFamily="18" charset="-120"/>
              </a:rPr>
              <a:t>).</a:t>
            </a:r>
          </a:p>
          <a:p>
            <a:r>
              <a:rPr lang="en-US" altLang="zh-TW" dirty="0">
                <a:ea typeface="PMingLiU" panose="02020500000000000000" pitchFamily="18" charset="-120"/>
              </a:rPr>
              <a:t>Placement:</a:t>
            </a:r>
          </a:p>
          <a:p>
            <a:pPr lvl="1"/>
            <a:r>
              <a:rPr lang="en-US" altLang="zh-TW" dirty="0">
                <a:ea typeface="PMingLiU" panose="02020500000000000000" pitchFamily="18" charset="-120"/>
              </a:rPr>
              <a:t>Details like module shapes and I/O pin positions are fixed (blocks with no flexibility in shape are called </a:t>
            </a:r>
            <a:r>
              <a:rPr lang="en-US" altLang="zh-TW" u="sng" dirty="0">
                <a:ea typeface="PMingLiU" panose="02020500000000000000" pitchFamily="18" charset="-120"/>
              </a:rPr>
              <a:t>hard blocks</a:t>
            </a:r>
            <a:r>
              <a:rPr lang="en-US" altLang="zh-TW" dirty="0">
                <a:ea typeface="PMingLiU" panose="02020500000000000000" pitchFamily="18" charset="-120"/>
              </a:rPr>
              <a:t>).</a:t>
            </a:r>
          </a:p>
          <a:p>
            <a:endParaRPr lang="fr-FR" dirty="0"/>
          </a:p>
        </p:txBody>
      </p:sp>
    </p:spTree>
    <p:extLst>
      <p:ext uri="{BB962C8B-B14F-4D97-AF65-F5344CB8AC3E}">
        <p14:creationId xmlns:p14="http://schemas.microsoft.com/office/powerpoint/2010/main" val="105341133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3D8D60-BD9A-16D5-5E59-CF6B8AD14D9F}"/>
              </a:ext>
            </a:extLst>
          </p:cNvPr>
          <p:cNvSpPr>
            <a:spLocks noGrp="1"/>
          </p:cNvSpPr>
          <p:nvPr>
            <p:ph type="title"/>
          </p:nvPr>
        </p:nvSpPr>
        <p:spPr/>
        <p:txBody>
          <a:bodyPr/>
          <a:lstStyle/>
          <a:p>
            <a:r>
              <a:rPr lang="fr-FR" dirty="0"/>
              <a:t>Floorplan challenges :</a:t>
            </a:r>
          </a:p>
        </p:txBody>
      </p:sp>
      <p:sp>
        <p:nvSpPr>
          <p:cNvPr id="3" name="Espace réservé du contenu 2">
            <a:extLst>
              <a:ext uri="{FF2B5EF4-FFF2-40B4-BE49-F238E27FC236}">
                <a16:creationId xmlns:a16="http://schemas.microsoft.com/office/drawing/2014/main" id="{44F06495-41C6-C5DC-F70A-D3D7182D644C}"/>
              </a:ext>
            </a:extLst>
          </p:cNvPr>
          <p:cNvSpPr>
            <a:spLocks noGrp="1"/>
          </p:cNvSpPr>
          <p:nvPr>
            <p:ph sz="quarter" idx="10"/>
          </p:nvPr>
        </p:nvSpPr>
        <p:spPr/>
        <p:txBody>
          <a:bodyPr/>
          <a:lstStyle/>
          <a:p>
            <a:r>
              <a:rPr lang="fr-FR" sz="2400" dirty="0"/>
              <a:t>The effort for </a:t>
            </a:r>
            <a:r>
              <a:rPr lang="fr-FR" sz="2400" dirty="0" err="1"/>
              <a:t>creating</a:t>
            </a:r>
            <a:r>
              <a:rPr lang="fr-FR" sz="2400" dirty="0"/>
              <a:t> an </a:t>
            </a:r>
            <a:r>
              <a:rPr lang="fr-FR" sz="2400" dirty="0" err="1"/>
              <a:t>analog</a:t>
            </a:r>
            <a:r>
              <a:rPr lang="fr-FR" sz="2400" dirty="0"/>
              <a:t> </a:t>
            </a:r>
            <a:r>
              <a:rPr lang="fr-FR" sz="2400" dirty="0" err="1"/>
              <a:t>layout</a:t>
            </a:r>
            <a:r>
              <a:rPr lang="fr-FR" sz="2400" dirty="0"/>
              <a:t> of full custom circuit </a:t>
            </a:r>
            <a:r>
              <a:rPr lang="fr-FR" sz="2400" dirty="0" err="1"/>
              <a:t>is</a:t>
            </a:r>
            <a:r>
              <a:rPr lang="fr-FR" sz="2400" dirty="0"/>
              <a:t> </a:t>
            </a:r>
            <a:r>
              <a:rPr lang="fr-FR" sz="2400" dirty="0" err="1"/>
              <a:t>higher</a:t>
            </a:r>
            <a:r>
              <a:rPr lang="fr-FR" sz="2400" dirty="0"/>
              <a:t>.</a:t>
            </a:r>
          </a:p>
          <a:p>
            <a:pPr marL="342900" indent="-342900">
              <a:buFont typeface="Arial" panose="020B0604020202020204" pitchFamily="34" charset="0"/>
              <a:buChar char="•"/>
            </a:pPr>
            <a:r>
              <a:rPr lang="fr-FR" sz="2400" dirty="0"/>
              <a:t>Blocks are </a:t>
            </a:r>
            <a:r>
              <a:rPr lang="fr-FR" sz="2400" dirty="0" err="1"/>
              <a:t>designed</a:t>
            </a:r>
            <a:r>
              <a:rPr lang="fr-FR" sz="2400" dirty="0"/>
              <a:t> in </a:t>
            </a:r>
            <a:r>
              <a:rPr lang="fr-FR" sz="2400" dirty="0" err="1"/>
              <a:t>parallel</a:t>
            </a:r>
            <a:r>
              <a:rPr lang="fr-FR" sz="2400" dirty="0"/>
              <a:t>, </a:t>
            </a:r>
            <a:r>
              <a:rPr lang="fr-FR" sz="2400" dirty="0" err="1"/>
              <a:t>specifcation</a:t>
            </a:r>
            <a:r>
              <a:rPr lang="fr-FR" sz="2400" dirty="0"/>
              <a:t> </a:t>
            </a:r>
            <a:r>
              <a:rPr lang="fr-FR" sz="2400" dirty="0" err="1"/>
              <a:t>is</a:t>
            </a:r>
            <a:r>
              <a:rPr lang="fr-FR" sz="2400" dirty="0"/>
              <a:t> </a:t>
            </a:r>
            <a:r>
              <a:rPr lang="fr-FR" sz="2400" dirty="0" err="1"/>
              <a:t>uncompleted</a:t>
            </a:r>
            <a:r>
              <a:rPr lang="fr-FR" sz="2400" dirty="0"/>
              <a:t>  : All </a:t>
            </a:r>
            <a:r>
              <a:rPr lang="fr-FR" sz="2400" dirty="0" err="1"/>
              <a:t>technical</a:t>
            </a:r>
            <a:r>
              <a:rPr lang="fr-FR" sz="2400" dirty="0"/>
              <a:t> informations are not </a:t>
            </a:r>
            <a:r>
              <a:rPr lang="fr-FR" sz="2400" dirty="0" err="1"/>
              <a:t>available</a:t>
            </a:r>
            <a:r>
              <a:rPr lang="fr-FR" sz="2400" dirty="0"/>
              <a:t> in </a:t>
            </a:r>
            <a:r>
              <a:rPr lang="fr-FR" sz="2400" dirty="0" err="1"/>
              <a:t>same</a:t>
            </a:r>
            <a:r>
              <a:rPr lang="fr-FR" sz="2400" dirty="0"/>
              <a:t> time !.</a:t>
            </a:r>
          </a:p>
          <a:p>
            <a:pPr marL="342900" indent="-342900">
              <a:buFont typeface="Arial" panose="020B0604020202020204" pitchFamily="34" charset="0"/>
              <a:buChar char="•"/>
            </a:pPr>
            <a:r>
              <a:rPr lang="fr-FR" sz="2400" dirty="0" err="1"/>
              <a:t>Schematic</a:t>
            </a:r>
            <a:r>
              <a:rPr lang="fr-FR" sz="2400" dirty="0"/>
              <a:t> use multiple </a:t>
            </a:r>
            <a:r>
              <a:rPr lang="fr-FR" sz="2400" dirty="0" err="1"/>
              <a:t>hiearchy</a:t>
            </a:r>
            <a:r>
              <a:rPr lang="fr-FR" sz="2400" dirty="0"/>
              <a:t> </a:t>
            </a:r>
            <a:r>
              <a:rPr lang="fr-FR" sz="2400" dirty="0" err="1"/>
              <a:t>level</a:t>
            </a:r>
            <a:r>
              <a:rPr lang="fr-FR" sz="2400" dirty="0"/>
              <a:t> with </a:t>
            </a:r>
            <a:r>
              <a:rPr lang="fr-FR" sz="2400" dirty="0" err="1"/>
              <a:t>missing</a:t>
            </a:r>
            <a:r>
              <a:rPr lang="fr-FR" sz="2400" dirty="0"/>
              <a:t> parts of design : </a:t>
            </a:r>
            <a:r>
              <a:rPr lang="fr-FR" sz="2400" dirty="0" err="1"/>
              <a:t>it’s</a:t>
            </a:r>
            <a:r>
              <a:rPr lang="fr-FR" sz="2400" dirty="0"/>
              <a:t> </a:t>
            </a:r>
            <a:r>
              <a:rPr lang="fr-FR" sz="2400" dirty="0" err="1"/>
              <a:t>laborious</a:t>
            </a:r>
            <a:r>
              <a:rPr lang="fr-FR" sz="2400" dirty="0"/>
              <a:t> to </a:t>
            </a:r>
            <a:r>
              <a:rPr lang="fr-FR" sz="2400" dirty="0" err="1"/>
              <a:t>build</a:t>
            </a:r>
            <a:r>
              <a:rPr lang="fr-FR" sz="2400" dirty="0"/>
              <a:t> the chip </a:t>
            </a:r>
            <a:r>
              <a:rPr lang="fr-FR" sz="2400" dirty="0" err="1"/>
              <a:t>organization</a:t>
            </a:r>
            <a:r>
              <a:rPr lang="fr-FR" sz="2400" dirty="0"/>
              <a:t>. </a:t>
            </a:r>
          </a:p>
          <a:p>
            <a:endParaRPr lang="fr-FR" sz="2400" dirty="0"/>
          </a:p>
          <a:p>
            <a:r>
              <a:rPr lang="fr-FR" sz="1200"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The </a:t>
            </a:r>
            <a:r>
              <a:rPr lang="fr-FR" sz="1200" dirty="0" err="1">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floorplanning</a:t>
            </a:r>
            <a:r>
              <a:rPr lang="fr-FR" sz="1200"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task</a:t>
            </a:r>
            <a:r>
              <a:rPr lang="fr-FR" sz="1200"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 starts </a:t>
            </a:r>
            <a:r>
              <a:rPr lang="fr-FR" sz="1200" dirty="0" err="1">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almost</a:t>
            </a:r>
            <a:r>
              <a:rPr lang="fr-FR" sz="1200"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 as </a:t>
            </a:r>
            <a:r>
              <a:rPr lang="fr-FR" sz="1200" dirty="0" err="1">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soon</a:t>
            </a:r>
            <a:r>
              <a:rPr lang="fr-FR" sz="1200"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 as </a:t>
            </a:r>
            <a:r>
              <a:rPr lang="fr-FR" sz="1200" dirty="0" err="1">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work</a:t>
            </a:r>
            <a:r>
              <a:rPr lang="fr-FR" sz="1200"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 on the </a:t>
            </a:r>
            <a:r>
              <a:rPr lang="fr-FR" sz="1200" dirty="0" err="1">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project</a:t>
            </a:r>
            <a:r>
              <a:rPr lang="fr-FR" sz="1200"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is</a:t>
            </a:r>
            <a:r>
              <a:rPr lang="fr-FR" sz="1200"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begun</a:t>
            </a:r>
            <a:r>
              <a:rPr lang="fr-FR" sz="1200"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200" dirty="0"/>
          </a:p>
          <a:p>
            <a:r>
              <a:rPr lang="fr-FR" sz="1200" dirty="0" err="1"/>
              <a:t>Anticipate</a:t>
            </a:r>
            <a:r>
              <a:rPr lang="fr-FR" sz="1200" dirty="0"/>
              <a:t>  and </a:t>
            </a:r>
            <a:r>
              <a:rPr lang="fr-FR" sz="1200" dirty="0" err="1"/>
              <a:t>estimate</a:t>
            </a:r>
            <a:r>
              <a:rPr lang="fr-FR" sz="1200" dirty="0"/>
              <a:t> design change</a:t>
            </a:r>
          </a:p>
          <a:p>
            <a:r>
              <a:rPr lang="fr-FR" sz="1200" dirty="0"/>
              <a:t>Apply top/ down or </a:t>
            </a:r>
            <a:r>
              <a:rPr lang="fr-FR" sz="1200" dirty="0" err="1"/>
              <a:t>bottom</a:t>
            </a:r>
            <a:r>
              <a:rPr lang="fr-FR" sz="1200" dirty="0"/>
              <a:t> /up </a:t>
            </a:r>
            <a:r>
              <a:rPr lang="fr-FR" sz="1200" dirty="0" err="1"/>
              <a:t>approch</a:t>
            </a:r>
            <a:r>
              <a:rPr lang="fr-FR" sz="1200" dirty="0"/>
              <a:t> to </a:t>
            </a:r>
            <a:r>
              <a:rPr lang="fr-FR" sz="1200" dirty="0" err="1"/>
              <a:t>create</a:t>
            </a:r>
            <a:r>
              <a:rPr lang="fr-FR" sz="1200" dirty="0"/>
              <a:t> floorplan </a:t>
            </a:r>
          </a:p>
          <a:p>
            <a:r>
              <a:rPr lang="fr-FR" sz="1200" dirty="0" err="1"/>
              <a:t>Accurate</a:t>
            </a:r>
            <a:r>
              <a:rPr lang="fr-FR" sz="1200" dirty="0"/>
              <a:t> estimations of blocks</a:t>
            </a:r>
          </a:p>
          <a:p>
            <a:endParaRPr lang="fr-FR" sz="2400" dirty="0"/>
          </a:p>
          <a:p>
            <a:endParaRPr lang="fr-FR" sz="2400" dirty="0"/>
          </a:p>
          <a:p>
            <a:r>
              <a:rPr lang="fr-FR" sz="2400" dirty="0" err="1"/>
              <a:t>Necessity</a:t>
            </a:r>
            <a:r>
              <a:rPr lang="fr-FR" sz="2400" dirty="0"/>
              <a:t> for a new </a:t>
            </a:r>
            <a:r>
              <a:rPr lang="fr-FR" sz="2400" dirty="0" err="1"/>
              <a:t>layout</a:t>
            </a:r>
            <a:r>
              <a:rPr lang="fr-FR" sz="2400" dirty="0"/>
              <a:t> automation </a:t>
            </a:r>
            <a:r>
              <a:rPr lang="fr-FR" sz="2400" dirty="0" err="1"/>
              <a:t>methodology</a:t>
            </a:r>
            <a:r>
              <a:rPr lang="fr-FR" sz="2400" dirty="0"/>
              <a:t> : </a:t>
            </a:r>
            <a:r>
              <a:rPr lang="fr-FR" sz="2400" dirty="0" err="1"/>
              <a:t>Flooplanning</a:t>
            </a:r>
            <a:r>
              <a:rPr lang="fr-FR" sz="2400" dirty="0"/>
              <a:t> </a:t>
            </a:r>
            <a:r>
              <a:rPr lang="fr-FR" sz="2400" dirty="0" err="1"/>
              <a:t>tool</a:t>
            </a:r>
            <a:endParaRPr lang="fr-FR" sz="2400" dirty="0"/>
          </a:p>
          <a:p>
            <a:r>
              <a:rPr lang="fr-FR" sz="2400" dirty="0"/>
              <a:t>IC </a:t>
            </a:r>
            <a:r>
              <a:rPr lang="fr-FR" sz="2400" dirty="0" err="1"/>
              <a:t>physical</a:t>
            </a:r>
            <a:r>
              <a:rPr lang="fr-FR" sz="2400" dirty="0"/>
              <a:t> </a:t>
            </a:r>
            <a:r>
              <a:rPr lang="fr-FR" sz="2400" dirty="0" err="1"/>
              <a:t>floorplanner</a:t>
            </a:r>
            <a:r>
              <a:rPr lang="fr-FR" sz="2400" dirty="0"/>
              <a:t> </a:t>
            </a:r>
            <a:r>
              <a:rPr lang="fr-FR" sz="2400" dirty="0" err="1"/>
              <a:t>that</a:t>
            </a:r>
            <a:r>
              <a:rPr lang="fr-FR" sz="2400" dirty="0"/>
              <a:t> enables </a:t>
            </a:r>
            <a:r>
              <a:rPr lang="fr-FR" sz="2400" dirty="0" err="1"/>
              <a:t>you</a:t>
            </a:r>
            <a:r>
              <a:rPr lang="fr-FR" sz="2400" dirty="0"/>
              <a:t> to </a:t>
            </a:r>
            <a:r>
              <a:rPr lang="fr-FR" sz="2400" dirty="0" err="1"/>
              <a:t>develop</a:t>
            </a:r>
            <a:r>
              <a:rPr lang="fr-FR" sz="2400" dirty="0"/>
              <a:t> </a:t>
            </a:r>
            <a:r>
              <a:rPr lang="fr-FR" sz="2400" dirty="0" err="1"/>
              <a:t>effectively</a:t>
            </a:r>
            <a:r>
              <a:rPr lang="fr-FR" sz="2400" dirty="0"/>
              <a:t> a </a:t>
            </a:r>
            <a:r>
              <a:rPr lang="fr-FR" sz="2400" dirty="0" err="1"/>
              <a:t>layout</a:t>
            </a:r>
            <a:r>
              <a:rPr lang="fr-FR" sz="2400" dirty="0"/>
              <a:t> floorplan </a:t>
            </a:r>
            <a:r>
              <a:rPr lang="fr-FR" sz="2400" dirty="0" err="1"/>
              <a:t>from</a:t>
            </a:r>
            <a:r>
              <a:rPr lang="fr-FR" sz="2400" dirty="0"/>
              <a:t> </a:t>
            </a:r>
            <a:r>
              <a:rPr lang="fr-FR" sz="2400" dirty="0" err="1"/>
              <a:t>schematic</a:t>
            </a:r>
            <a:r>
              <a:rPr lang="fr-FR" sz="2400" dirty="0"/>
              <a:t> in a </a:t>
            </a:r>
            <a:r>
              <a:rPr lang="fr-FR" sz="2400" dirty="0" err="1"/>
              <a:t>hierarchical</a:t>
            </a:r>
            <a:r>
              <a:rPr lang="fr-FR" sz="2400" dirty="0"/>
              <a:t> </a:t>
            </a:r>
            <a:r>
              <a:rPr lang="fr-FR" sz="2400" dirty="0" err="1"/>
              <a:t>manner</a:t>
            </a:r>
            <a:r>
              <a:rPr lang="fr-FR" sz="2400" dirty="0"/>
              <a:t>. </a:t>
            </a:r>
            <a:r>
              <a:rPr lang="fr-FR" sz="2400" dirty="0" err="1"/>
              <a:t>Accept</a:t>
            </a:r>
            <a:r>
              <a:rPr lang="fr-FR" sz="2400" dirty="0"/>
              <a:t> top-down </a:t>
            </a:r>
            <a:r>
              <a:rPr lang="fr-FR" sz="2400" dirty="0" err="1"/>
              <a:t>approch</a:t>
            </a:r>
            <a:r>
              <a:rPr lang="fr-FR" sz="2400" dirty="0"/>
              <a:t>, </a:t>
            </a:r>
            <a:r>
              <a:rPr lang="fr-FR" sz="2400" dirty="0" err="1"/>
              <a:t>bottom</a:t>
            </a:r>
            <a:r>
              <a:rPr lang="fr-FR" sz="2400" dirty="0"/>
              <a:t>-up or mix of </a:t>
            </a:r>
            <a:r>
              <a:rPr lang="fr-FR" sz="2400" dirty="0" err="1"/>
              <a:t>both</a:t>
            </a:r>
            <a:r>
              <a:rPr lang="fr-FR" sz="2400" dirty="0"/>
              <a:t> </a:t>
            </a:r>
            <a:r>
              <a:rPr lang="fr-FR" sz="2400" dirty="0" err="1"/>
              <a:t>method</a:t>
            </a:r>
            <a:r>
              <a:rPr lang="fr-FR" sz="2400" dirty="0"/>
              <a:t> to </a:t>
            </a:r>
            <a:r>
              <a:rPr lang="fr-FR" sz="2400" dirty="0" err="1"/>
              <a:t>build</a:t>
            </a:r>
            <a:r>
              <a:rPr lang="fr-FR" sz="2400" dirty="0"/>
              <a:t> </a:t>
            </a:r>
            <a:r>
              <a:rPr lang="fr-FR" sz="2400" dirty="0" err="1"/>
              <a:t>topcell</a:t>
            </a:r>
            <a:r>
              <a:rPr lang="fr-FR" sz="2400" dirty="0"/>
              <a:t>.</a:t>
            </a:r>
          </a:p>
          <a:p>
            <a:r>
              <a:rPr lang="fr-FR" sz="2400" dirty="0"/>
              <a:t>Cadence </a:t>
            </a:r>
            <a:r>
              <a:rPr lang="fr-FR" sz="2400" dirty="0" err="1"/>
              <a:t>provide</a:t>
            </a:r>
            <a:r>
              <a:rPr lang="fr-FR" sz="2400" dirty="0"/>
              <a:t> </a:t>
            </a:r>
            <a:r>
              <a:rPr lang="fr-FR" sz="2400" dirty="0" err="1"/>
              <a:t>powerfull</a:t>
            </a:r>
            <a:r>
              <a:rPr lang="fr-FR" sz="2400" dirty="0"/>
              <a:t> </a:t>
            </a:r>
            <a:r>
              <a:rPr lang="fr-FR" sz="2400" dirty="0" err="1"/>
              <a:t>tool</a:t>
            </a:r>
            <a:r>
              <a:rPr lang="fr-FR" sz="2400" dirty="0"/>
              <a:t> : </a:t>
            </a:r>
            <a:r>
              <a:rPr lang="fr-FR" sz="2400" dirty="0" err="1"/>
              <a:t>Virtuoso</a:t>
            </a:r>
            <a:r>
              <a:rPr lang="fr-FR" sz="2400" dirty="0"/>
              <a:t> </a:t>
            </a:r>
            <a:r>
              <a:rPr lang="fr-FR" sz="2400" dirty="0" err="1"/>
              <a:t>Floorplanner</a:t>
            </a:r>
            <a:r>
              <a:rPr lang="fr-FR" sz="2400" dirty="0"/>
              <a:t> </a:t>
            </a:r>
          </a:p>
          <a:p>
            <a:r>
              <a:rPr lang="fr-FR" sz="2400" dirty="0"/>
              <a:t>It </a:t>
            </a:r>
            <a:r>
              <a:rPr lang="fr-FR" sz="2400" dirty="0" err="1"/>
              <a:t>contains</a:t>
            </a:r>
            <a:r>
              <a:rPr lang="fr-FR" sz="2400" dirty="0"/>
              <a:t> interactive </a:t>
            </a:r>
            <a:r>
              <a:rPr lang="fr-FR" sz="2400" dirty="0" err="1"/>
              <a:t>tools</a:t>
            </a:r>
            <a:r>
              <a:rPr lang="fr-FR" sz="2400" dirty="0"/>
              <a:t>  to assist designer. </a:t>
            </a:r>
          </a:p>
          <a:p>
            <a:endParaRPr lang="fr-FR" dirty="0"/>
          </a:p>
        </p:txBody>
      </p:sp>
    </p:spTree>
    <p:extLst>
      <p:ext uri="{BB962C8B-B14F-4D97-AF65-F5344CB8AC3E}">
        <p14:creationId xmlns:p14="http://schemas.microsoft.com/office/powerpoint/2010/main" val="383269113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8A48BE-209E-9A64-D6F0-667891823BC0}"/>
              </a:ext>
            </a:extLst>
          </p:cNvPr>
          <p:cNvSpPr>
            <a:spLocks noGrp="1"/>
          </p:cNvSpPr>
          <p:nvPr>
            <p:ph type="title"/>
          </p:nvPr>
        </p:nvSpPr>
        <p:spPr/>
        <p:txBody>
          <a:bodyPr/>
          <a:lstStyle/>
          <a:p>
            <a:r>
              <a:rPr lang="fr-FR" dirty="0" err="1"/>
              <a:t>Floorplanning</a:t>
            </a:r>
            <a:r>
              <a:rPr lang="fr-FR" dirty="0"/>
              <a:t> </a:t>
            </a:r>
          </a:p>
        </p:txBody>
      </p:sp>
      <p:sp>
        <p:nvSpPr>
          <p:cNvPr id="3" name="Espace réservé du contenu 2">
            <a:extLst>
              <a:ext uri="{FF2B5EF4-FFF2-40B4-BE49-F238E27FC236}">
                <a16:creationId xmlns:a16="http://schemas.microsoft.com/office/drawing/2014/main" id="{11332239-EC97-11A4-A36D-EC821250EFB4}"/>
              </a:ext>
            </a:extLst>
          </p:cNvPr>
          <p:cNvSpPr>
            <a:spLocks noGrp="1"/>
          </p:cNvSpPr>
          <p:nvPr>
            <p:ph sz="quarter" idx="10"/>
          </p:nvPr>
        </p:nvSpPr>
        <p:spPr/>
        <p:txBody>
          <a:bodyPr/>
          <a:lstStyle/>
          <a:p>
            <a:pPr marL="0" indent="0">
              <a:buNone/>
            </a:pPr>
            <a:endParaRPr lang="fr-FR" dirty="0"/>
          </a:p>
          <a:p>
            <a:pPr marL="0" indent="0">
              <a:buNone/>
            </a:pPr>
            <a:r>
              <a:rPr lang="fr-FR" dirty="0"/>
              <a:t>The goal of </a:t>
            </a:r>
            <a:r>
              <a:rPr lang="fr-FR" dirty="0" err="1"/>
              <a:t>this</a:t>
            </a:r>
            <a:r>
              <a:rPr lang="fr-FR" dirty="0"/>
              <a:t> document </a:t>
            </a:r>
            <a:r>
              <a:rPr lang="fr-FR" dirty="0" err="1"/>
              <a:t>is</a:t>
            </a:r>
            <a:r>
              <a:rPr lang="fr-FR" dirty="0"/>
              <a:t> to </a:t>
            </a:r>
            <a:r>
              <a:rPr lang="fr-FR" dirty="0" err="1"/>
              <a:t>provide</a:t>
            </a:r>
            <a:r>
              <a:rPr lang="fr-FR" dirty="0"/>
              <a:t> the essential </a:t>
            </a:r>
            <a:r>
              <a:rPr lang="fr-FR" dirty="0" err="1"/>
              <a:t>steps</a:t>
            </a:r>
            <a:r>
              <a:rPr lang="fr-FR" dirty="0"/>
              <a:t> </a:t>
            </a:r>
            <a:r>
              <a:rPr lang="fr-FR" dirty="0" err="1"/>
              <a:t>required</a:t>
            </a:r>
            <a:r>
              <a:rPr lang="fr-FR" dirty="0"/>
              <a:t> in the </a:t>
            </a:r>
            <a:r>
              <a:rPr lang="fr-FR" dirty="0" err="1"/>
              <a:t>physical</a:t>
            </a:r>
            <a:r>
              <a:rPr lang="fr-FR" dirty="0"/>
              <a:t> design of ASIC, in </a:t>
            </a:r>
            <a:r>
              <a:rPr lang="fr-FR" dirty="0" err="1"/>
              <a:t>particular</a:t>
            </a:r>
            <a:r>
              <a:rPr lang="fr-FR" dirty="0"/>
              <a:t> , the </a:t>
            </a:r>
            <a:r>
              <a:rPr lang="fr-FR" dirty="0" err="1"/>
              <a:t>floorplanning</a:t>
            </a:r>
            <a:r>
              <a:rPr lang="fr-FR" dirty="0"/>
              <a:t> stage,</a:t>
            </a:r>
          </a:p>
          <a:p>
            <a:pPr marL="0" indent="0">
              <a:buNone/>
            </a:pPr>
            <a:endParaRPr lang="fr-FR" dirty="0"/>
          </a:p>
          <a:p>
            <a:pPr marL="0" indent="0">
              <a:buNone/>
            </a:pPr>
            <a:r>
              <a:rPr lang="en-US" dirty="0" err="1"/>
              <a:t>Floorplanning</a:t>
            </a:r>
            <a:r>
              <a:rPr lang="en-US" dirty="0"/>
              <a:t> is the art of any physical design. A well floorplan leads to an ASIC design with higher performance and optimum area.</a:t>
            </a:r>
          </a:p>
          <a:p>
            <a:pPr marL="0" indent="0">
              <a:buNone/>
            </a:pPr>
            <a:endParaRPr lang="en-US" dirty="0"/>
          </a:p>
          <a:p>
            <a:pPr marL="0" indent="0">
              <a:buNone/>
            </a:pPr>
            <a:r>
              <a:rPr lang="en-US" dirty="0"/>
              <a:t>Design a derivative product is easier </a:t>
            </a:r>
          </a:p>
          <a:p>
            <a:pPr marL="0" indent="0">
              <a:buNone/>
            </a:pPr>
            <a:endParaRPr lang="en-US" dirty="0"/>
          </a:p>
          <a:p>
            <a:endParaRPr lang="fr-FR" dirty="0"/>
          </a:p>
        </p:txBody>
      </p:sp>
    </p:spTree>
    <p:extLst>
      <p:ext uri="{BB962C8B-B14F-4D97-AF65-F5344CB8AC3E}">
        <p14:creationId xmlns:p14="http://schemas.microsoft.com/office/powerpoint/2010/main" val="288645210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DE669C-37E3-E8E5-7D8F-DA596E563F11}"/>
              </a:ext>
            </a:extLst>
          </p:cNvPr>
          <p:cNvSpPr>
            <a:spLocks noGrp="1"/>
          </p:cNvSpPr>
          <p:nvPr>
            <p:ph type="title"/>
          </p:nvPr>
        </p:nvSpPr>
        <p:spPr/>
        <p:txBody>
          <a:bodyPr/>
          <a:lstStyle/>
          <a:p>
            <a:r>
              <a:rPr lang="fr-FR" dirty="0" err="1"/>
              <a:t>Floorplanning</a:t>
            </a:r>
            <a:r>
              <a:rPr lang="fr-FR" dirty="0"/>
              <a:t> goals and objectives</a:t>
            </a:r>
          </a:p>
        </p:txBody>
      </p:sp>
      <p:sp>
        <p:nvSpPr>
          <p:cNvPr id="3" name="Espace réservé du contenu 2">
            <a:extLst>
              <a:ext uri="{FF2B5EF4-FFF2-40B4-BE49-F238E27FC236}">
                <a16:creationId xmlns:a16="http://schemas.microsoft.com/office/drawing/2014/main" id="{D23EAD91-8BC2-DE51-D232-1DF63A6C5172}"/>
              </a:ext>
            </a:extLst>
          </p:cNvPr>
          <p:cNvSpPr>
            <a:spLocks noGrp="1"/>
          </p:cNvSpPr>
          <p:nvPr>
            <p:ph sz="quarter" idx="10"/>
          </p:nvPr>
        </p:nvSpPr>
        <p:spPr/>
        <p:txBody>
          <a:bodyPr/>
          <a:lstStyle/>
          <a:p>
            <a:r>
              <a:rPr lang="fr-FR" dirty="0" err="1"/>
              <a:t>Floorplanning</a:t>
            </a:r>
            <a:r>
              <a:rPr lang="fr-FR" dirty="0"/>
              <a:t> </a:t>
            </a:r>
            <a:r>
              <a:rPr lang="fr-FR" dirty="0" err="1"/>
              <a:t>is</a:t>
            </a:r>
            <a:r>
              <a:rPr lang="fr-FR" dirty="0"/>
              <a:t> a mapping </a:t>
            </a:r>
            <a:r>
              <a:rPr lang="fr-FR" dirty="0" err="1"/>
              <a:t>beetween</a:t>
            </a:r>
            <a:r>
              <a:rPr lang="fr-FR" dirty="0"/>
              <a:t> </a:t>
            </a:r>
            <a:r>
              <a:rPr lang="fr-FR" dirty="0" err="1"/>
              <a:t>schematic</a:t>
            </a:r>
            <a:r>
              <a:rPr lang="fr-FR" dirty="0"/>
              <a:t> description and </a:t>
            </a:r>
            <a:r>
              <a:rPr lang="fr-FR" dirty="0" err="1"/>
              <a:t>physical</a:t>
            </a:r>
            <a:r>
              <a:rPr lang="fr-FR" dirty="0"/>
              <a:t> circuit. </a:t>
            </a:r>
            <a:r>
              <a:rPr lang="fr-FR" dirty="0" err="1"/>
              <a:t>It’s</a:t>
            </a:r>
            <a:r>
              <a:rPr lang="fr-FR" dirty="0"/>
              <a:t> an important stage to </a:t>
            </a:r>
            <a:r>
              <a:rPr lang="fr-FR" dirty="0" err="1"/>
              <a:t>purpose</a:t>
            </a:r>
            <a:r>
              <a:rPr lang="fr-FR" dirty="0"/>
              <a:t> a good </a:t>
            </a:r>
            <a:r>
              <a:rPr lang="fr-FR" dirty="0" err="1"/>
              <a:t>implementation</a:t>
            </a:r>
            <a:endParaRPr lang="fr-FR" dirty="0"/>
          </a:p>
          <a:p>
            <a:endParaRPr lang="fr-FR" dirty="0"/>
          </a:p>
          <a:p>
            <a:pPr marL="342900" indent="-342900">
              <a:buFont typeface="Arial" panose="020B0604020202020204" pitchFamily="34" charset="0"/>
              <a:buChar char="•"/>
            </a:pPr>
            <a:r>
              <a:rPr lang="fr-FR" sz="1800" dirty="0" err="1"/>
              <a:t>Flooplanning</a:t>
            </a:r>
            <a:endParaRPr lang="fr-FR" sz="1800" dirty="0"/>
          </a:p>
          <a:p>
            <a:pPr marL="800100" lvl="1" indent="-342900">
              <a:buFont typeface="Arial" panose="020B0604020202020204" pitchFamily="34" charset="0"/>
              <a:buChar char="•"/>
            </a:pPr>
            <a:r>
              <a:rPr lang="fr-FR" sz="1800" dirty="0"/>
              <a:t>Arrange the </a:t>
            </a:r>
            <a:r>
              <a:rPr lang="fr-FR" sz="1800" dirty="0" err="1"/>
              <a:t>macroblocks</a:t>
            </a:r>
            <a:r>
              <a:rPr lang="fr-FR" sz="1800" dirty="0"/>
              <a:t> on a chip (placement)</a:t>
            </a:r>
          </a:p>
          <a:p>
            <a:pPr marL="800100" lvl="1" indent="-342900">
              <a:buFont typeface="Arial" panose="020B0604020202020204" pitchFamily="34" charset="0"/>
              <a:buChar char="•"/>
            </a:pPr>
            <a:r>
              <a:rPr lang="fr-FR" sz="1800" dirty="0" err="1"/>
              <a:t>Decide</a:t>
            </a:r>
            <a:r>
              <a:rPr lang="fr-FR" sz="1800" dirty="0"/>
              <a:t> the location of the I/O pads</a:t>
            </a:r>
          </a:p>
          <a:p>
            <a:pPr marL="800100" lvl="1" indent="-342900">
              <a:buFont typeface="Arial" panose="020B0604020202020204" pitchFamily="34" charset="0"/>
              <a:buChar char="•"/>
            </a:pPr>
            <a:r>
              <a:rPr lang="en-US" sz="1800" dirty="0"/>
              <a:t>Build the type of power distribution ( power tree)</a:t>
            </a:r>
          </a:p>
          <a:p>
            <a:pPr marL="800100" lvl="1" indent="-342900">
              <a:buFont typeface="Arial" panose="020B0604020202020204" pitchFamily="34" charset="0"/>
              <a:buChar char="•"/>
            </a:pPr>
            <a:r>
              <a:rPr lang="en-US" sz="1800" dirty="0"/>
              <a:t>Define channel routing</a:t>
            </a:r>
          </a:p>
          <a:p>
            <a:pPr marL="800100" lvl="1" indent="-342900">
              <a:buFont typeface="Arial" panose="020B0604020202020204" pitchFamily="34" charset="0"/>
              <a:buChar char="•"/>
            </a:pPr>
            <a:r>
              <a:rPr lang="en-US" sz="1800" dirty="0"/>
              <a:t>Reduce wire length</a:t>
            </a:r>
          </a:p>
          <a:p>
            <a:pPr marL="342900" indent="-342900">
              <a:buFont typeface="Arial" panose="020B0604020202020204" pitchFamily="34" charset="0"/>
              <a:buChar char="•"/>
            </a:pPr>
            <a:r>
              <a:rPr lang="en-US" sz="1800" dirty="0"/>
              <a:t>Objectives :</a:t>
            </a:r>
          </a:p>
          <a:p>
            <a:pPr marL="800100" lvl="1" indent="-342900">
              <a:buFont typeface="Arial" panose="020B0604020202020204" pitchFamily="34" charset="0"/>
              <a:buChar char="•"/>
            </a:pPr>
            <a:r>
              <a:rPr lang="en-US" sz="1800" dirty="0"/>
              <a:t>Minimize the chip area</a:t>
            </a:r>
          </a:p>
          <a:p>
            <a:pPr marL="800100" lvl="1" indent="-342900">
              <a:buFont typeface="Arial" panose="020B0604020202020204" pitchFamily="34" charset="0"/>
              <a:buChar char="•"/>
            </a:pPr>
            <a:r>
              <a:rPr lang="en-US" sz="1800" dirty="0"/>
              <a:t>Minimize delay and reduce IR drop</a:t>
            </a:r>
          </a:p>
          <a:p>
            <a:pPr marL="800100" lvl="1" indent="-342900">
              <a:buFont typeface="Arial" panose="020B0604020202020204" pitchFamily="34" charset="0"/>
              <a:buChar char="•"/>
            </a:pPr>
            <a:r>
              <a:rPr lang="en-US" sz="1800" dirty="0"/>
              <a:t>Minimize routing congestion, making routing easy</a:t>
            </a:r>
            <a:endParaRPr lang="en-US" dirty="0"/>
          </a:p>
          <a:p>
            <a:pPr marL="0" indent="0">
              <a:buNone/>
            </a:pPr>
            <a:endParaRPr lang="en-US" dirty="0"/>
          </a:p>
        </p:txBody>
      </p:sp>
    </p:spTree>
    <p:extLst>
      <p:ext uri="{BB962C8B-B14F-4D97-AF65-F5344CB8AC3E}">
        <p14:creationId xmlns:p14="http://schemas.microsoft.com/office/powerpoint/2010/main" val="337344050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40492B-934E-391F-0FBA-58C9D87BF506}"/>
              </a:ext>
            </a:extLst>
          </p:cNvPr>
          <p:cNvSpPr>
            <a:spLocks noGrp="1"/>
          </p:cNvSpPr>
          <p:nvPr>
            <p:ph type="title"/>
          </p:nvPr>
        </p:nvSpPr>
        <p:spPr/>
        <p:txBody>
          <a:bodyPr/>
          <a:lstStyle/>
          <a:p>
            <a:r>
              <a:rPr lang="fr-FR" dirty="0"/>
              <a:t>Good floorplan : </a:t>
            </a:r>
            <a:r>
              <a:rPr lang="fr-FR" dirty="0" err="1"/>
              <a:t>Teamwork</a:t>
            </a:r>
            <a:r>
              <a:rPr lang="fr-FR" dirty="0"/>
              <a:t> and brainstorming</a:t>
            </a:r>
          </a:p>
        </p:txBody>
      </p:sp>
      <p:sp>
        <p:nvSpPr>
          <p:cNvPr id="3" name="Espace réservé du contenu 2">
            <a:extLst>
              <a:ext uri="{FF2B5EF4-FFF2-40B4-BE49-F238E27FC236}">
                <a16:creationId xmlns:a16="http://schemas.microsoft.com/office/drawing/2014/main" id="{0C583E3C-E0BE-E295-C046-A4798D3D7DFB}"/>
              </a:ext>
            </a:extLst>
          </p:cNvPr>
          <p:cNvSpPr>
            <a:spLocks noGrp="1"/>
          </p:cNvSpPr>
          <p:nvPr>
            <p:ph sz="quarter" idx="10"/>
          </p:nvPr>
        </p:nvSpPr>
        <p:spPr/>
        <p:txBody>
          <a:bodyPr/>
          <a:lstStyle/>
          <a:p>
            <a:endParaRPr lang="fr-FR" dirty="0"/>
          </a:p>
          <a:p>
            <a:r>
              <a:rPr lang="fr-FR" dirty="0">
                <a:latin typeface="Calibri" panose="020F0502020204030204" pitchFamily="34" charset="0"/>
                <a:cs typeface="Calibri" panose="020F0502020204030204" pitchFamily="34" charset="0"/>
              </a:rPr>
              <a:t>Good communication </a:t>
            </a:r>
            <a:r>
              <a:rPr lang="fr-FR" dirty="0" err="1">
                <a:latin typeface="Calibri" panose="020F0502020204030204" pitchFamily="34" charset="0"/>
                <a:cs typeface="Calibri" panose="020F0502020204030204" pitchFamily="34" charset="0"/>
              </a:rPr>
              <a:t>is</a:t>
            </a:r>
            <a:r>
              <a:rPr lang="fr-FR" dirty="0">
                <a:latin typeface="Calibri" panose="020F0502020204030204" pitchFamily="34" charset="0"/>
                <a:cs typeface="Calibri" panose="020F0502020204030204" pitchFamily="34" charset="0"/>
              </a:rPr>
              <a:t>  key to </a:t>
            </a:r>
            <a:r>
              <a:rPr lang="fr-FR" dirty="0" err="1">
                <a:latin typeface="Calibri" panose="020F0502020204030204" pitchFamily="34" charset="0"/>
                <a:cs typeface="Calibri" panose="020F0502020204030204" pitchFamily="34" charset="0"/>
              </a:rPr>
              <a:t>acheive</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successful</a:t>
            </a:r>
            <a:r>
              <a:rPr lang="fr-FR" dirty="0">
                <a:latin typeface="Calibri" panose="020F0502020204030204" pitchFamily="34" charset="0"/>
                <a:cs typeface="Calibri" panose="020F0502020204030204" pitchFamily="34" charset="0"/>
              </a:rPr>
              <a:t> planning </a:t>
            </a:r>
            <a:r>
              <a:rPr lang="fr-FR" dirty="0" err="1">
                <a:latin typeface="Calibri" panose="020F0502020204030204" pitchFamily="34" charset="0"/>
                <a:cs typeface="Calibri" panose="020F0502020204030204" pitchFamily="34" charset="0"/>
              </a:rPr>
              <a:t>step</a:t>
            </a:r>
            <a:r>
              <a:rPr lang="fr-FR" dirty="0">
                <a:latin typeface="Calibri" panose="020F0502020204030204" pitchFamily="34" charset="0"/>
                <a:cs typeface="Calibri" panose="020F0502020204030204" pitchFamily="34" charset="0"/>
              </a:rPr>
              <a:t>.  </a:t>
            </a:r>
          </a:p>
          <a:p>
            <a:r>
              <a:rPr lang="fr-FR" dirty="0">
                <a:latin typeface="Calibri" panose="020F0502020204030204" pitchFamily="34" charset="0"/>
                <a:cs typeface="Calibri" panose="020F0502020204030204" pitchFamily="34" charset="0"/>
              </a:rPr>
              <a:t>Discussion to </a:t>
            </a:r>
            <a:r>
              <a:rPr lang="fr-FR" dirty="0" err="1">
                <a:latin typeface="Calibri" panose="020F0502020204030204" pitchFamily="34" charset="0"/>
                <a:cs typeface="Calibri" panose="020F0502020204030204" pitchFamily="34" charset="0"/>
              </a:rPr>
              <a:t>collect</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specifics</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requirements</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that</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will</a:t>
            </a:r>
            <a:r>
              <a:rPr lang="fr-FR" dirty="0">
                <a:latin typeface="Calibri" panose="020F0502020204030204" pitchFamily="34" charset="0"/>
                <a:cs typeface="Calibri" panose="020F0502020204030204" pitchFamily="34" charset="0"/>
              </a:rPr>
              <a:t> guide </a:t>
            </a:r>
            <a:r>
              <a:rPr lang="fr-FR" dirty="0" err="1">
                <a:latin typeface="Calibri" panose="020F0502020204030204" pitchFamily="34" charset="0"/>
                <a:cs typeface="Calibri" panose="020F0502020204030204" pitchFamily="34" charset="0"/>
              </a:rPr>
              <a:t>our</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choices</a:t>
            </a:r>
            <a:endParaRPr lang="fr-FR" dirty="0">
              <a:latin typeface="Calibri" panose="020F0502020204030204" pitchFamily="34" charset="0"/>
              <a:cs typeface="Calibri" panose="020F0502020204030204" pitchFamily="34" charset="0"/>
            </a:endParaRPr>
          </a:p>
          <a:p>
            <a:r>
              <a:rPr lang="en-US" sz="2400" b="0" i="0" dirty="0">
                <a:solidFill>
                  <a:srgbClr val="000000"/>
                </a:solidFill>
                <a:effectLst/>
                <a:latin typeface="Calibri" panose="020F0502020204030204" pitchFamily="34" charset="0"/>
                <a:cs typeface="Calibri" panose="020F0502020204030204" pitchFamily="34" charset="0"/>
              </a:rPr>
              <a:t>Knowing the needs expected by the application engineer, those coming from the schematic designer in order to translate his recommendations to the technological level </a:t>
            </a:r>
            <a:endParaRPr lang="en-US" b="0" i="0" dirty="0">
              <a:solidFill>
                <a:srgbClr val="000000"/>
              </a:solidFill>
              <a:effectLst/>
              <a:latin typeface="Calibri" panose="020F0502020204030204" pitchFamily="34" charset="0"/>
              <a:cs typeface="Calibri" panose="020F0502020204030204" pitchFamily="34" charset="0"/>
            </a:endParaRPr>
          </a:p>
          <a:p>
            <a:r>
              <a:rPr lang="fr-FR" dirty="0" err="1">
                <a:latin typeface="Calibri" panose="020F0502020204030204" pitchFamily="34" charset="0"/>
                <a:cs typeface="Calibri" panose="020F0502020204030204" pitchFamily="34" charset="0"/>
              </a:rPr>
              <a:t>Floorplaning</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i</a:t>
            </a:r>
            <a:r>
              <a:rPr lang="fr-FR" sz="2400" dirty="0" err="1">
                <a:effectLst/>
                <a:latin typeface="Calibri" panose="020F0502020204030204" pitchFamily="34" charset="0"/>
                <a:ea typeface="Calibri" panose="020F0502020204030204" pitchFamily="34" charset="0"/>
                <a:cs typeface="Calibri" panose="020F0502020204030204" pitchFamily="34" charset="0"/>
              </a:rPr>
              <a:t>s</a:t>
            </a:r>
            <a:r>
              <a:rPr lang="fr-FR" sz="2400" dirty="0">
                <a:effectLst/>
                <a:latin typeface="Calibri" panose="020F0502020204030204" pitchFamily="34" charset="0"/>
                <a:ea typeface="Calibri" panose="020F0502020204030204" pitchFamily="34" charset="0"/>
                <a:cs typeface="Calibri" panose="020F0502020204030204" pitchFamily="34" charset="0"/>
              </a:rPr>
              <a:t> an </a:t>
            </a:r>
            <a:r>
              <a:rPr lang="fr-FR" sz="2400" dirty="0" err="1">
                <a:effectLst/>
                <a:latin typeface="Calibri" panose="020F0502020204030204" pitchFamily="34" charset="0"/>
                <a:ea typeface="Calibri" panose="020F0502020204030204" pitchFamily="34" charset="0"/>
                <a:cs typeface="Calibri" panose="020F0502020204030204" pitchFamily="34" charset="0"/>
              </a:rPr>
              <a:t>iterative</a:t>
            </a:r>
            <a:r>
              <a:rPr lang="fr-FR" sz="2400" dirty="0">
                <a:effectLst/>
                <a:latin typeface="Calibri" panose="020F0502020204030204" pitchFamily="34" charset="0"/>
                <a:ea typeface="Calibri" panose="020F0502020204030204" pitchFamily="34" charset="0"/>
                <a:cs typeface="Calibri" panose="020F0502020204030204" pitchFamily="34" charset="0"/>
              </a:rPr>
              <a:t> process</a:t>
            </a:r>
            <a:r>
              <a:rPr lang="fr-FR" dirty="0">
                <a:latin typeface="Calibri" panose="020F0502020204030204" pitchFamily="34" charset="0"/>
                <a:ea typeface="Calibri" panose="020F0502020204030204" pitchFamily="34" charset="0"/>
                <a:cs typeface="Calibri" panose="020F0502020204030204" pitchFamily="34" charset="0"/>
              </a:rPr>
              <a:t>, in </a:t>
            </a:r>
            <a:r>
              <a:rPr lang="fr-FR" dirty="0" err="1">
                <a:latin typeface="Calibri" panose="020F0502020204030204" pitchFamily="34" charset="0"/>
                <a:ea typeface="Calibri" panose="020F0502020204030204" pitchFamily="34" charset="0"/>
                <a:cs typeface="Calibri" panose="020F0502020204030204" pitchFamily="34" charset="0"/>
              </a:rPr>
              <a:t>order</a:t>
            </a:r>
            <a:r>
              <a:rPr lang="fr-FR" dirty="0">
                <a:latin typeface="Calibri" panose="020F0502020204030204" pitchFamily="34" charset="0"/>
                <a:ea typeface="Calibri" panose="020F0502020204030204" pitchFamily="34" charset="0"/>
                <a:cs typeface="Calibri" panose="020F0502020204030204" pitchFamily="34" charset="0"/>
              </a:rPr>
              <a:t> </a:t>
            </a:r>
            <a:r>
              <a:rPr lang="fr-FR" dirty="0">
                <a:latin typeface="Calibri" panose="020F0502020204030204" pitchFamily="34" charset="0"/>
                <a:cs typeface="Calibri" panose="020F0502020204030204" pitchFamily="34" charset="0"/>
              </a:rPr>
              <a:t>to converge to the </a:t>
            </a:r>
            <a:r>
              <a:rPr lang="fr-FR" dirty="0" err="1">
                <a:latin typeface="Calibri" panose="020F0502020204030204" pitchFamily="34" charset="0"/>
                <a:cs typeface="Calibri" panose="020F0502020204030204" pitchFamily="34" charset="0"/>
              </a:rPr>
              <a:t>most</a:t>
            </a:r>
            <a:r>
              <a:rPr lang="fr-FR" dirty="0">
                <a:latin typeface="Calibri" panose="020F0502020204030204" pitchFamily="34" charset="0"/>
                <a:cs typeface="Calibri" panose="020F0502020204030204" pitchFamily="34" charset="0"/>
              </a:rPr>
              <a:t> optimal solution (</a:t>
            </a:r>
            <a:r>
              <a:rPr lang="fr-FR" dirty="0" err="1">
                <a:latin typeface="Calibri" panose="020F0502020204030204" pitchFamily="34" charset="0"/>
                <a:cs typeface="Calibri" panose="020F0502020204030204" pitchFamily="34" charset="0"/>
              </a:rPr>
              <a:t>tradoff</a:t>
            </a:r>
            <a:r>
              <a:rPr lang="fr-FR" dirty="0">
                <a:latin typeface="Calibri" panose="020F0502020204030204" pitchFamily="34" charset="0"/>
                <a:cs typeface="Calibri" panose="020F0502020204030204" pitchFamily="34" charset="0"/>
              </a:rPr>
              <a:t>)</a:t>
            </a:r>
          </a:p>
          <a:p>
            <a:endParaRPr lang="fr-FR" dirty="0"/>
          </a:p>
          <a:p>
            <a:endParaRPr lang="fr-FR" dirty="0"/>
          </a:p>
        </p:txBody>
      </p:sp>
    </p:spTree>
    <p:extLst>
      <p:ext uri="{BB962C8B-B14F-4D97-AF65-F5344CB8AC3E}">
        <p14:creationId xmlns:p14="http://schemas.microsoft.com/office/powerpoint/2010/main" val="1209563492"/>
      </p:ext>
    </p:extLst>
  </p:cSld>
  <p:clrMapOvr>
    <a:masterClrMapping/>
  </p:clrMapOvr>
  <p:transition>
    <p:fade/>
  </p:transition>
</p:sld>
</file>

<file path=ppt/theme/theme1.xml><?xml version="1.0" encoding="utf-8"?>
<a:theme xmlns:a="http://schemas.openxmlformats.org/drawingml/2006/main" name="onsemi White Internal Use Only">
  <a:themeElements>
    <a:clrScheme name="Custom 35">
      <a:dk1>
        <a:srgbClr val="000000"/>
      </a:dk1>
      <a:lt1>
        <a:srgbClr val="FFFFFF"/>
      </a:lt1>
      <a:dk2>
        <a:srgbClr val="465E66"/>
      </a:dk2>
      <a:lt2>
        <a:srgbClr val="DBAC17"/>
      </a:lt2>
      <a:accent1>
        <a:srgbClr val="E97D2E"/>
      </a:accent1>
      <a:accent2>
        <a:srgbClr val="A64626"/>
      </a:accent2>
      <a:accent3>
        <a:srgbClr val="3880F6"/>
      </a:accent3>
      <a:accent4>
        <a:srgbClr val="276990"/>
      </a:accent4>
      <a:accent5>
        <a:srgbClr val="009691"/>
      </a:accent5>
      <a:accent6>
        <a:srgbClr val="34A6C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6ED2DBE9F41E4944BB605F88DE6481BB" ma:contentTypeVersion="4" ma:contentTypeDescription="Create a new document." ma:contentTypeScope="" ma:versionID="364be296aa523ad9d841e3b2989b2659">
  <xsd:schema xmlns:xsd="http://www.w3.org/2001/XMLSchema" xmlns:xs="http://www.w3.org/2001/XMLSchema" xmlns:p="http://schemas.microsoft.com/office/2006/metadata/properties" xmlns:ns2="8e28c16d-65a9-41b6-a4c0-1c19ce880d5c" targetNamespace="http://schemas.microsoft.com/office/2006/metadata/properties" ma:root="true" ma:fieldsID="391ed97dcefaf0328ac3b8a7bbae3d79" ns2:_="">
    <xsd:import namespace="8e28c16d-65a9-41b6-a4c0-1c19ce880d5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28c16d-65a9-41b6-a4c0-1c19ce880d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2242FB-921E-4A34-8D02-1A02BF6CC2B5}">
  <ds:schemaRefs>
    <ds:schemaRef ds:uri="http://schemas.microsoft.com/office/2006/metadata/properties"/>
    <ds:schemaRef ds:uri="http://schemas.microsoft.com/office/infopath/2007/PartnerControls"/>
    <ds:schemaRef ds:uri="e4678c56-0b70-41a7-9cf0-17b28b6c32bd"/>
  </ds:schemaRefs>
</ds:datastoreItem>
</file>

<file path=customXml/itemProps2.xml><?xml version="1.0" encoding="utf-8"?>
<ds:datastoreItem xmlns:ds="http://schemas.openxmlformats.org/officeDocument/2006/customXml" ds:itemID="{98329454-3CB5-4742-A425-C6204A6C8FE3}">
  <ds:schemaRefs>
    <ds:schemaRef ds:uri="http://schemas.microsoft.com/sharepoint/v3/contenttype/forms"/>
  </ds:schemaRefs>
</ds:datastoreItem>
</file>

<file path=customXml/itemProps3.xml><?xml version="1.0" encoding="utf-8"?>
<ds:datastoreItem xmlns:ds="http://schemas.openxmlformats.org/officeDocument/2006/customXml" ds:itemID="{0EBCFEDD-E3A9-4D39-9EED-50D5A71BF8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28c16d-65a9-41b6-a4c0-1c19ce880d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7471</TotalTime>
  <Words>1365</Words>
  <Application>Microsoft Office PowerPoint</Application>
  <PresentationFormat>Personnalisé</PresentationFormat>
  <Paragraphs>233</Paragraphs>
  <Slides>32</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32</vt:i4>
      </vt:variant>
    </vt:vector>
  </HeadingPairs>
  <TitlesOfParts>
    <vt:vector size="37" baseType="lpstr">
      <vt:lpstr>Arial</vt:lpstr>
      <vt:lpstr>Calibri</vt:lpstr>
      <vt:lpstr>Inter</vt:lpstr>
      <vt:lpstr>Wingdings</vt:lpstr>
      <vt:lpstr>onsemi White Internal Use Only</vt:lpstr>
      <vt:lpstr>Physical Design  - IC Mask</vt:lpstr>
      <vt:lpstr>Why layout is so important ?</vt:lpstr>
      <vt:lpstr>Layout expertise :</vt:lpstr>
      <vt:lpstr>Introduction</vt:lpstr>
      <vt:lpstr>Floorplanning vs Placement</vt:lpstr>
      <vt:lpstr>Floorplan challenges :</vt:lpstr>
      <vt:lpstr>Floorplanning </vt:lpstr>
      <vt:lpstr>Floorplanning goals and objectives</vt:lpstr>
      <vt:lpstr>Good floorplan : Teamwork and brainstorming</vt:lpstr>
      <vt:lpstr>Présentation PowerPoint</vt:lpstr>
      <vt:lpstr>Floorplanning : Inputs and outputs</vt:lpstr>
      <vt:lpstr>Packaging</vt:lpstr>
      <vt:lpstr>Types of Floorplan techniques</vt:lpstr>
      <vt:lpstr>Floorplan illustration</vt:lpstr>
      <vt:lpstr>Interconnect driven planning</vt:lpstr>
      <vt:lpstr>Macro Block form factor</vt:lpstr>
      <vt:lpstr>Guidelines for placing block-level pins</vt:lpstr>
      <vt:lpstr>Présentation PowerPoint</vt:lpstr>
      <vt:lpstr>Floorplan assistant</vt:lpstr>
      <vt:lpstr>Virtuoso Floorplanner</vt:lpstr>
      <vt:lpstr>Flrorplan command : Layout -&gt; Flooplan menu</vt:lpstr>
      <vt:lpstr>Présentation PowerPoint</vt:lpstr>
      <vt:lpstr>Section Option 2 Slide</vt:lpstr>
      <vt:lpstr>Section Option 1 Slide</vt:lpstr>
      <vt:lpstr>Layouts</vt:lpstr>
      <vt:lpstr>Présentation PowerPoint</vt:lpstr>
      <vt:lpstr>Présentation PowerPoint</vt:lpstr>
      <vt:lpstr>Choose the right Template Master for each file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Melinda New</dc:creator>
  <cp:lastModifiedBy>Patrice Delpy</cp:lastModifiedBy>
  <cp:revision>864</cp:revision>
  <dcterms:created xsi:type="dcterms:W3CDTF">2021-08-17T16:10:16Z</dcterms:created>
  <dcterms:modified xsi:type="dcterms:W3CDTF">2022-08-29T21:17:15Z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5bc71512-dfec-43db-8c44-0cb815522115</vt:lpwstr>
  </property>
  <property fmtid="{D5CDD505-2E9C-101B-9397-08002B2CF9AE}" pid="3" name="ContentTypeId">
    <vt:lpwstr>0x0101006ED2DBE9F41E4944BB605F88DE6481BB</vt:lpwstr>
  </property>
</Properties>
</file>