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9BB-50F8-49B6-BB79-47D10548FCFF}" type="datetimeFigureOut">
              <a:rPr lang="fr-FR" smtClean="0"/>
              <a:t>15/09/2013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244B-0E3D-455D-AEB2-0B39CA02C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50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9BB-50F8-49B6-BB79-47D10548FCFF}" type="datetimeFigureOut">
              <a:rPr lang="fr-FR" smtClean="0"/>
              <a:t>15/09/2013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244B-0E3D-455D-AEB2-0B39CA02C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2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9BB-50F8-49B6-BB79-47D10548FCFF}" type="datetimeFigureOut">
              <a:rPr lang="fr-FR" smtClean="0"/>
              <a:t>15/09/2013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244B-0E3D-455D-AEB2-0B39CA02C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13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9BB-50F8-49B6-BB79-47D10548FCFF}" type="datetimeFigureOut">
              <a:rPr lang="fr-FR" smtClean="0"/>
              <a:t>15/09/2013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244B-0E3D-455D-AEB2-0B39CA02C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2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9BB-50F8-49B6-BB79-47D10548FCFF}" type="datetimeFigureOut">
              <a:rPr lang="fr-FR" smtClean="0"/>
              <a:t>15/09/2013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244B-0E3D-455D-AEB2-0B39CA02C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44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9BB-50F8-49B6-BB79-47D10548FCFF}" type="datetimeFigureOut">
              <a:rPr lang="fr-FR" smtClean="0"/>
              <a:t>15/09/2013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244B-0E3D-455D-AEB2-0B39CA02C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53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9BB-50F8-49B6-BB79-47D10548FCFF}" type="datetimeFigureOut">
              <a:rPr lang="fr-FR" smtClean="0"/>
              <a:t>15/09/2013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244B-0E3D-455D-AEB2-0B39CA02C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47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9BB-50F8-49B6-BB79-47D10548FCFF}" type="datetimeFigureOut">
              <a:rPr lang="fr-FR" smtClean="0"/>
              <a:t>15/09/2013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244B-0E3D-455D-AEB2-0B39CA02C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08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9BB-50F8-49B6-BB79-47D10548FCFF}" type="datetimeFigureOut">
              <a:rPr lang="fr-FR" smtClean="0"/>
              <a:t>15/09/2013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244B-0E3D-455D-AEB2-0B39CA02C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35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9BB-50F8-49B6-BB79-47D10548FCFF}" type="datetimeFigureOut">
              <a:rPr lang="fr-FR" smtClean="0"/>
              <a:t>15/09/2013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244B-0E3D-455D-AEB2-0B39CA02C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03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9BB-50F8-49B6-BB79-47D10548FCFF}" type="datetimeFigureOut">
              <a:rPr lang="fr-FR" smtClean="0"/>
              <a:t>15/09/2013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244B-0E3D-455D-AEB2-0B39CA02C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71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CD9BB-50F8-49B6-BB79-47D10548FCFF}" type="datetimeFigureOut">
              <a:rPr lang="fr-FR" smtClean="0"/>
              <a:t>15/09/2013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244B-0E3D-455D-AEB2-0B39CA02C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1196752"/>
            <a:ext cx="4586808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979712" y="2996952"/>
            <a:ext cx="201622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99592" y="37890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90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98452" y="49411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90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499992" y="1268760"/>
            <a:ext cx="194421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979712" y="1268760"/>
            <a:ext cx="14401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108944" y="16961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60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851920" y="49873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Lave linge </a:t>
            </a:r>
            <a:r>
              <a:rPr lang="fr-FR" dirty="0" err="1" smtClean="0"/>
              <a:t>slim</a:t>
            </a:r>
            <a:endParaRPr lang="fr-FR" dirty="0" smtClean="0"/>
          </a:p>
          <a:p>
            <a:r>
              <a:rPr lang="fr-FR" dirty="0" smtClean="0"/>
              <a:t>Dimensions moyennes </a:t>
            </a:r>
            <a:br>
              <a:rPr lang="fr-FR" dirty="0" smtClean="0"/>
            </a:br>
            <a:r>
              <a:rPr lang="fr-FR" dirty="0" smtClean="0"/>
              <a:t>L 60 x P 40/45 x H 85 cm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598452" y="7647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60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364088" y="49499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90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723851" y="7647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60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341043" y="7324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9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http://www.plusdeplace.fr/fr/lavabos-vasques/52-plan-vasque-sur-machine-a-laver-praktik-w.html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06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Un bac à douche de grandes dimensions en acryl extra-plat. Sa touche d’originalité, le vidage caché par une grille rectangulaire en inox. A partir de 279 € en 100 x 80 x ép. 8 cm. Néo. Lapeyre. www.lapeyre.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Un bac à douche de grandes dimensions en </a:t>
            </a:r>
            <a:r>
              <a:rPr lang="fr-FR" b="1" dirty="0" err="1" smtClean="0"/>
              <a:t>acryl</a:t>
            </a:r>
            <a:r>
              <a:rPr lang="fr-FR" b="1" dirty="0" smtClean="0"/>
              <a:t> extra-plat. Sa touche d’originalité, le vidage caché par une grille rectangulaire en inox. A partir de 279 € en 100 x 80 x ép. 8 cm. Néo. Lapeyre. www.lapeyre.fr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136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http://lh3.ggpht.com/-nH-ND6VYDm0/URQrHzHfM_I/AAAAAAAATTw/fMYDt6rnDKI/s0/IMAGE_FC190A17-6029-404D-8E40-99479F1EA0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971600"/>
            <a:ext cx="6086475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6146" name="Picture 2" descr="http://imagesus.abritel.fr/mda01/df851e7c-d503-4073-9873-47df161e117c.1.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7" y="-74746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9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 descr="http://www.inspirationbain.com/bain/wp-content/uploads/2012/11/Vasque-unesalledebain.co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39147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3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3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3" y="-103549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http://lh6.ggpht.com/-hM5D0sGfcaQ/ULfQG5UHTnI/AAAAAAAAMu8/IYUrl0Z6DTw/s0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764704"/>
            <a:ext cx="9649072" cy="720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Rénovation d’une salle de bain avec lave-linge dans meuble vasque</a:t>
            </a:r>
          </a:p>
          <a:p>
            <a:r>
              <a:rPr lang="fr-FR" dirty="0" smtClean="0"/>
              <a:t>ETS Robert CARRELAGE Mural/sol: Usine IMOLA, série Concrète 120x60cm et 60×60 </a:t>
            </a:r>
            <a:r>
              <a:rPr lang="fr-FR" dirty="0" err="1" smtClean="0"/>
              <a:t>ép</a:t>
            </a:r>
            <a:r>
              <a:rPr lang="fr-FR" dirty="0" smtClean="0"/>
              <a:t>: 10mm ROBINETTERIE : Usine </a:t>
            </a:r>
            <a:r>
              <a:rPr lang="fr-FR" dirty="0" err="1" smtClean="0"/>
              <a:t>Kludi</a:t>
            </a:r>
            <a:r>
              <a:rPr lang="fr-FR" dirty="0" smtClean="0"/>
              <a:t>, série Aqua-a RECEVEUR DOUCHE: Usine HIDROBOX 1600X800X30 beige PAROI FIXE : Usine VISMARA </a:t>
            </a:r>
            <a:r>
              <a:rPr lang="fr-FR" dirty="0" err="1" smtClean="0"/>
              <a:t>sèrie</a:t>
            </a:r>
            <a:r>
              <a:rPr lang="fr-FR" dirty="0" smtClean="0"/>
              <a:t> SK 1940X800  MEUBLE COMPLET: S/Mesure fait par (ETS PECQUEUR) coulissant + plan vasque moulé verre de l’usine ARTELINEA coloris beige Dim : 1350×700 SECHE SERVIETTE SOUFFLANT: Usine ACOVA </a:t>
            </a:r>
            <a:r>
              <a:rPr lang="fr-FR" dirty="0" err="1" smtClean="0"/>
              <a:t>sèrie</a:t>
            </a:r>
            <a:r>
              <a:rPr lang="fr-FR" dirty="0" smtClean="0"/>
              <a:t> Twist air pivotant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24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79712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http://usdb.com.actilev.idline.fr/vasques/280-andernos-vasque-decale.html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1098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111</Words>
  <Application>Microsoft Office PowerPoint</Application>
  <PresentationFormat>Affichage à l'écran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</dc:creator>
  <cp:lastModifiedBy>Patrice</cp:lastModifiedBy>
  <cp:revision>12</cp:revision>
  <dcterms:created xsi:type="dcterms:W3CDTF">2013-09-15T08:48:46Z</dcterms:created>
  <dcterms:modified xsi:type="dcterms:W3CDTF">2013-09-15T15:27:08Z</dcterms:modified>
</cp:coreProperties>
</file>